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68" r:id="rId2"/>
    <p:sldId id="270" r:id="rId3"/>
    <p:sldId id="258" r:id="rId4"/>
    <p:sldId id="259" r:id="rId5"/>
    <p:sldId id="256" r:id="rId6"/>
    <p:sldId id="261" r:id="rId7"/>
    <p:sldId id="260" r:id="rId8"/>
    <p:sldId id="262" r:id="rId9"/>
    <p:sldId id="263" r:id="rId10"/>
    <p:sldId id="265" r:id="rId11"/>
    <p:sldId id="266" r:id="rId12"/>
    <p:sldId id="267" r:id="rId13"/>
    <p:sldId id="264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1495" r:id="rId26"/>
    <p:sldId id="1496" r:id="rId27"/>
    <p:sldId id="1497" r:id="rId28"/>
    <p:sldId id="1498" r:id="rId29"/>
    <p:sldId id="1499" r:id="rId30"/>
    <p:sldId id="150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E66CD-7C1D-4FA5-A6B0-EEB7926C8A23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3B413BE-C23D-408F-ACAD-D0984DE002EE}">
      <dgm:prSet phldrT="[Text]"/>
      <dgm:spPr/>
      <dgm:t>
        <a:bodyPr/>
        <a:lstStyle/>
        <a:p>
          <a:r>
            <a:rPr lang="hi-IN" dirty="0"/>
            <a:t>स्टेप</a:t>
          </a:r>
          <a:r>
            <a:rPr lang="mr-IN" dirty="0"/>
            <a:t> एक</a:t>
          </a:r>
          <a:r>
            <a:rPr lang="hi-IN" dirty="0"/>
            <a:t> </a:t>
          </a:r>
          <a:endParaRPr lang="en-US" dirty="0"/>
        </a:p>
      </dgm:t>
    </dgm:pt>
    <dgm:pt modelId="{6AE65138-AD7F-45C1-9FE9-ECC00453F701}" type="parTrans" cxnId="{3D5622F0-0E24-483E-948A-72FA7E3F9079}">
      <dgm:prSet/>
      <dgm:spPr/>
      <dgm:t>
        <a:bodyPr/>
        <a:lstStyle/>
        <a:p>
          <a:endParaRPr lang="en-US"/>
        </a:p>
      </dgm:t>
    </dgm:pt>
    <dgm:pt modelId="{9E4F6F16-E8BA-49AE-B56F-67FB7A8625DF}" type="sibTrans" cxnId="{3D5622F0-0E24-483E-948A-72FA7E3F9079}">
      <dgm:prSet/>
      <dgm:spPr/>
      <dgm:t>
        <a:bodyPr/>
        <a:lstStyle/>
        <a:p>
          <a:endParaRPr lang="en-US"/>
        </a:p>
      </dgm:t>
    </dgm:pt>
    <dgm:pt modelId="{3FEBBCE9-C949-4303-8C4B-121DB7E381D2}">
      <dgm:prSet phldrT="[Text]" custT="1"/>
      <dgm:spPr/>
      <dgm:t>
        <a:bodyPr/>
        <a:lstStyle/>
        <a:p>
          <a:r>
            <a:rPr lang="hi-IN" sz="2400" dirty="0"/>
            <a:t>नवीन </a:t>
          </a:r>
          <a:r>
            <a:rPr lang="hi-IN" sz="2400" dirty="0" err="1"/>
            <a:t>गुगल</a:t>
          </a:r>
          <a:r>
            <a:rPr lang="hi-IN" sz="2400" dirty="0"/>
            <a:t> खाते </a:t>
          </a:r>
          <a:r>
            <a:rPr lang="hi-IN" sz="2400" dirty="0" err="1"/>
            <a:t>किंवा</a:t>
          </a:r>
          <a:r>
            <a:rPr lang="hi-IN" sz="2400" dirty="0"/>
            <a:t> </a:t>
          </a:r>
          <a:r>
            <a:rPr lang="hi-IN" sz="2400" dirty="0" err="1"/>
            <a:t>जुने</a:t>
          </a:r>
          <a:r>
            <a:rPr lang="hi-IN" sz="2400" dirty="0"/>
            <a:t> </a:t>
          </a:r>
          <a:r>
            <a:rPr lang="hi-IN" sz="2400" dirty="0" err="1"/>
            <a:t>गुगल</a:t>
          </a:r>
          <a:r>
            <a:rPr lang="hi-IN" sz="2400" dirty="0"/>
            <a:t> अकाउंट</a:t>
          </a:r>
          <a:r>
            <a:rPr lang="mr-IN" sz="2400" dirty="0"/>
            <a:t> </a:t>
          </a:r>
          <a:r>
            <a:rPr lang="mr-IN" sz="2400" dirty="0" err="1"/>
            <a:t>शक्यतो</a:t>
          </a:r>
          <a:r>
            <a:rPr lang="mr-IN" sz="2400" dirty="0"/>
            <a:t> नवीन </a:t>
          </a:r>
          <a:r>
            <a:rPr lang="mr-IN" sz="2400" dirty="0" err="1"/>
            <a:t>account</a:t>
          </a:r>
          <a:r>
            <a:rPr lang="mr-IN" sz="2400" dirty="0"/>
            <a:t> </a:t>
          </a:r>
          <a:r>
            <a:rPr lang="mr-IN" sz="2400" dirty="0" err="1"/>
            <a:t>oepn</a:t>
          </a:r>
          <a:r>
            <a:rPr lang="mr-IN" sz="2400" dirty="0"/>
            <a:t> करून घ्यावे. </a:t>
          </a:r>
          <a:endParaRPr lang="en-US" sz="1900" dirty="0"/>
        </a:p>
      </dgm:t>
    </dgm:pt>
    <dgm:pt modelId="{F83980D6-B227-465E-9CA3-724A8A8CF810}" type="parTrans" cxnId="{B77AB0F7-70D2-4C6B-BF19-00406BB20DF8}">
      <dgm:prSet/>
      <dgm:spPr/>
      <dgm:t>
        <a:bodyPr/>
        <a:lstStyle/>
        <a:p>
          <a:endParaRPr lang="en-US"/>
        </a:p>
      </dgm:t>
    </dgm:pt>
    <dgm:pt modelId="{0BEFC39D-D1E2-491D-99A9-F0938188D017}" type="sibTrans" cxnId="{B77AB0F7-70D2-4C6B-BF19-00406BB20DF8}">
      <dgm:prSet/>
      <dgm:spPr/>
      <dgm:t>
        <a:bodyPr/>
        <a:lstStyle/>
        <a:p>
          <a:endParaRPr lang="en-US"/>
        </a:p>
      </dgm:t>
    </dgm:pt>
    <dgm:pt modelId="{ADD046CE-EA47-4307-81BB-B6FF5E0ED572}">
      <dgm:prSet phldrT="[Text]"/>
      <dgm:spPr/>
      <dgm:t>
        <a:bodyPr/>
        <a:lstStyle/>
        <a:p>
          <a:r>
            <a:rPr lang="hi-IN" dirty="0"/>
            <a:t>स्टेप</a:t>
          </a:r>
          <a:r>
            <a:rPr lang="mr-IN" dirty="0"/>
            <a:t> </a:t>
          </a:r>
          <a:r>
            <a:rPr lang="hi-IN" dirty="0" err="1"/>
            <a:t>दोन</a:t>
          </a:r>
          <a:r>
            <a:rPr lang="hi-IN" dirty="0"/>
            <a:t> </a:t>
          </a:r>
          <a:r>
            <a:rPr lang="en-US" dirty="0"/>
            <a:t>:</a:t>
          </a:r>
          <a:r>
            <a:rPr lang="mr-IN" dirty="0"/>
            <a:t> </a:t>
          </a:r>
          <a:endParaRPr lang="en-US" dirty="0"/>
        </a:p>
      </dgm:t>
    </dgm:pt>
    <dgm:pt modelId="{F7B9D5DC-270F-4B93-850A-29947D26D4AE}" type="parTrans" cxnId="{A2933B3B-BFB3-4B89-832F-DB66808BCDCE}">
      <dgm:prSet/>
      <dgm:spPr/>
      <dgm:t>
        <a:bodyPr/>
        <a:lstStyle/>
        <a:p>
          <a:endParaRPr lang="en-US"/>
        </a:p>
      </dgm:t>
    </dgm:pt>
    <dgm:pt modelId="{994B8B8A-7755-4ECF-9A76-33255C830A80}" type="sibTrans" cxnId="{A2933B3B-BFB3-4B89-832F-DB66808BCDCE}">
      <dgm:prSet/>
      <dgm:spPr/>
      <dgm:t>
        <a:bodyPr/>
        <a:lstStyle/>
        <a:p>
          <a:endParaRPr lang="en-US"/>
        </a:p>
      </dgm:t>
    </dgm:pt>
    <dgm:pt modelId="{42A07A79-1847-437C-8F79-280718577DE8}">
      <dgm:prSet phldrT="[Text]"/>
      <dgm:spPr/>
      <dgm:t>
        <a:bodyPr/>
        <a:lstStyle/>
        <a:p>
          <a:r>
            <a:rPr lang="hi-IN" dirty="0" err="1"/>
            <a:t>गुगल</a:t>
          </a:r>
          <a:r>
            <a:rPr lang="hi-IN" dirty="0"/>
            <a:t> खाते</a:t>
          </a:r>
          <a:r>
            <a:rPr lang="mr-IN" dirty="0"/>
            <a:t>मध्ये आपला </a:t>
          </a:r>
          <a:r>
            <a:rPr lang="mr-IN" dirty="0" err="1"/>
            <a:t>गुगलचा</a:t>
          </a:r>
          <a:r>
            <a:rPr lang="mr-IN" dirty="0"/>
            <a:t> </a:t>
          </a:r>
          <a:r>
            <a:rPr lang="mr-IN" dirty="0" err="1"/>
            <a:t>password</a:t>
          </a:r>
          <a:r>
            <a:rPr lang="mr-IN" dirty="0"/>
            <a:t> </a:t>
          </a:r>
          <a:r>
            <a:rPr lang="mr-IN" dirty="0" err="1"/>
            <a:t>enter</a:t>
          </a:r>
          <a:r>
            <a:rPr lang="mr-IN" dirty="0"/>
            <a:t> करा </a:t>
          </a:r>
          <a:endParaRPr lang="en-US" dirty="0"/>
        </a:p>
      </dgm:t>
    </dgm:pt>
    <dgm:pt modelId="{B91EA28C-323F-4076-AC01-D74DFCEA71D5}" type="parTrans" cxnId="{2CBCC18F-89D2-43EE-835B-CE9DE1C8D440}">
      <dgm:prSet/>
      <dgm:spPr/>
      <dgm:t>
        <a:bodyPr/>
        <a:lstStyle/>
        <a:p>
          <a:endParaRPr lang="en-US"/>
        </a:p>
      </dgm:t>
    </dgm:pt>
    <dgm:pt modelId="{22757F26-BEB2-4733-80C8-17C835F78ADB}" type="sibTrans" cxnId="{2CBCC18F-89D2-43EE-835B-CE9DE1C8D440}">
      <dgm:prSet/>
      <dgm:spPr/>
      <dgm:t>
        <a:bodyPr/>
        <a:lstStyle/>
        <a:p>
          <a:endParaRPr lang="en-US"/>
        </a:p>
      </dgm:t>
    </dgm:pt>
    <dgm:pt modelId="{6162D598-5BD3-43D6-84F9-61F09DF724FD}">
      <dgm:prSet phldrT="[Text]"/>
      <dgm:spPr/>
      <dgm:t>
        <a:bodyPr/>
        <a:lstStyle/>
        <a:p>
          <a:r>
            <a:rPr lang="hi-IN" dirty="0"/>
            <a:t>स्टेप</a:t>
          </a:r>
          <a:r>
            <a:rPr lang="mr-IN" dirty="0"/>
            <a:t> तीन </a:t>
          </a:r>
          <a:r>
            <a:rPr lang="hi-IN" dirty="0"/>
            <a:t> </a:t>
          </a:r>
          <a:r>
            <a:rPr lang="en-US" dirty="0"/>
            <a:t>:</a:t>
          </a:r>
          <a:r>
            <a:rPr lang="hi-IN" dirty="0"/>
            <a:t> </a:t>
          </a:r>
          <a:endParaRPr lang="en-US" dirty="0"/>
        </a:p>
      </dgm:t>
    </dgm:pt>
    <dgm:pt modelId="{CB74EEF1-CC4A-423E-A3E3-680A6D7C89D5}" type="parTrans" cxnId="{2E714712-CF20-4F15-A2BC-9B65F3323712}">
      <dgm:prSet/>
      <dgm:spPr/>
      <dgm:t>
        <a:bodyPr/>
        <a:lstStyle/>
        <a:p>
          <a:endParaRPr lang="en-US"/>
        </a:p>
      </dgm:t>
    </dgm:pt>
    <dgm:pt modelId="{966F5A9C-3ECA-458F-9AB3-BF1B0EB5537D}" type="sibTrans" cxnId="{2E714712-CF20-4F15-A2BC-9B65F3323712}">
      <dgm:prSet/>
      <dgm:spPr/>
      <dgm:t>
        <a:bodyPr/>
        <a:lstStyle/>
        <a:p>
          <a:endParaRPr lang="en-US"/>
        </a:p>
      </dgm:t>
    </dgm:pt>
    <dgm:pt modelId="{320133B4-F3B5-405A-9CC1-BB1B9F40C405}">
      <dgm:prSet phldrT="[Text]"/>
      <dgm:spPr/>
      <dgm:t>
        <a:bodyPr/>
        <a:lstStyle/>
        <a:p>
          <a:r>
            <a:rPr lang="hi-IN" dirty="0"/>
            <a:t>नवीन ब्लॉग संकेत</a:t>
          </a:r>
          <a:r>
            <a:rPr lang="mr-IN" dirty="0"/>
            <a:t>स्थळ </a:t>
          </a:r>
          <a:r>
            <a:rPr lang="hi-IN" dirty="0" err="1"/>
            <a:t>तयार</a:t>
          </a:r>
          <a:r>
            <a:rPr lang="hi-IN" dirty="0"/>
            <a:t> करा </a:t>
          </a:r>
          <a:endParaRPr lang="en-US" dirty="0"/>
        </a:p>
      </dgm:t>
    </dgm:pt>
    <dgm:pt modelId="{7942D626-2EB4-4AF0-B107-1ECC542A4A25}" type="parTrans" cxnId="{F66F8303-FDEF-4E2D-89FD-65B6F7ED2DB1}">
      <dgm:prSet/>
      <dgm:spPr/>
      <dgm:t>
        <a:bodyPr/>
        <a:lstStyle/>
        <a:p>
          <a:endParaRPr lang="en-US"/>
        </a:p>
      </dgm:t>
    </dgm:pt>
    <dgm:pt modelId="{3E62BC4F-02EF-4479-90BB-6CA14AD7245F}" type="sibTrans" cxnId="{F66F8303-FDEF-4E2D-89FD-65B6F7ED2DB1}">
      <dgm:prSet/>
      <dgm:spPr/>
      <dgm:t>
        <a:bodyPr/>
        <a:lstStyle/>
        <a:p>
          <a:endParaRPr lang="en-US"/>
        </a:p>
      </dgm:t>
    </dgm:pt>
    <dgm:pt modelId="{63B9265A-7F34-4E5E-B391-93177C1E6B62}">
      <dgm:prSet/>
      <dgm:spPr/>
      <dgm:t>
        <a:bodyPr/>
        <a:lstStyle/>
        <a:p>
          <a:r>
            <a:rPr lang="hi-IN" b="1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rPr>
            <a:t>स्टेप</a:t>
          </a:r>
          <a:r>
            <a:rPr lang="hi-IN" b="1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rPr>
            <a:t> </a:t>
          </a:r>
          <a:r>
            <a:rPr lang="mr-IN" b="1"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rPr>
            <a:t>चार </a:t>
          </a:r>
          <a:r>
            <a:rPr lang="hi-IN" b="1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rPr>
            <a:t> </a:t>
          </a:r>
          <a:endParaRPr lang="en-US"/>
        </a:p>
      </dgm:t>
    </dgm:pt>
    <dgm:pt modelId="{636DED3F-9711-43BF-9DB3-706FF968F8AA}" type="parTrans" cxnId="{B7DA329B-86EC-4832-BCEB-DC73DF3A2088}">
      <dgm:prSet/>
      <dgm:spPr/>
      <dgm:t>
        <a:bodyPr/>
        <a:lstStyle/>
        <a:p>
          <a:endParaRPr lang="en-US"/>
        </a:p>
      </dgm:t>
    </dgm:pt>
    <dgm:pt modelId="{77B57934-AC94-47A2-B61A-BFD274E6BDD1}" type="sibTrans" cxnId="{B7DA329B-86EC-4832-BCEB-DC73DF3A2088}">
      <dgm:prSet/>
      <dgm:spPr/>
      <dgm:t>
        <a:bodyPr/>
        <a:lstStyle/>
        <a:p>
          <a:endParaRPr lang="en-US"/>
        </a:p>
      </dgm:t>
    </dgm:pt>
    <dgm:pt modelId="{E649DBEE-A89D-4EE3-B636-1D8E368EE7F4}">
      <dgm:prSet/>
      <dgm:spPr/>
      <dgm:t>
        <a:bodyPr/>
        <a:lstStyle/>
        <a:p>
          <a:pPr>
            <a:buNone/>
          </a:pPr>
          <a:r>
            <a:rPr lang="hi-IN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rPr>
            <a:t>ब्लॉग</a:t>
          </a:r>
          <a:r>
            <a:rPr lang="mr-IN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rPr>
            <a:t>साठी </a:t>
          </a:r>
          <a:r>
            <a:rPr lang="hi-IN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rPr>
            <a:t> </a:t>
          </a:r>
          <a:r>
            <a:rPr lang="hi-IN" dirty="0" err="1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rPr>
            <a:t>थीम</a:t>
          </a:r>
          <a:r>
            <a:rPr lang="hi-IN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rPr>
            <a:t> </a:t>
          </a:r>
          <a:r>
            <a:rPr lang="hi-IN" dirty="0" err="1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rPr>
            <a:t>निवडा</a:t>
          </a:r>
          <a:r>
            <a:rPr lang="hi-IN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rPr>
            <a:t> </a:t>
          </a:r>
          <a:endParaRPr lang="en-US" dirty="0"/>
        </a:p>
      </dgm:t>
    </dgm:pt>
    <dgm:pt modelId="{CCD71BFC-5C8B-4FCA-8F5B-95F2CA21A3A1}" type="parTrans" cxnId="{89A6A0E8-29E8-4FCD-BEC1-F128E5AE544D}">
      <dgm:prSet/>
      <dgm:spPr/>
      <dgm:t>
        <a:bodyPr/>
        <a:lstStyle/>
        <a:p>
          <a:endParaRPr lang="en-US"/>
        </a:p>
      </dgm:t>
    </dgm:pt>
    <dgm:pt modelId="{D0C280EF-0E66-4417-8237-2E03C26EAD1D}" type="sibTrans" cxnId="{89A6A0E8-29E8-4FCD-BEC1-F128E5AE544D}">
      <dgm:prSet/>
      <dgm:spPr/>
      <dgm:t>
        <a:bodyPr/>
        <a:lstStyle/>
        <a:p>
          <a:endParaRPr lang="en-US"/>
        </a:p>
      </dgm:t>
    </dgm:pt>
    <dgm:pt modelId="{4B10F681-C6B0-4011-805F-9FB74487A7EB}" type="pres">
      <dgm:prSet presAssocID="{B01E66CD-7C1D-4FA5-A6B0-EEB7926C8A23}" presName="linearFlow" presStyleCnt="0">
        <dgm:presLayoutVars>
          <dgm:dir/>
          <dgm:animLvl val="lvl"/>
          <dgm:resizeHandles val="exact"/>
        </dgm:presLayoutVars>
      </dgm:prSet>
      <dgm:spPr/>
    </dgm:pt>
    <dgm:pt modelId="{084D64F0-F965-41A6-B7D6-1D6ABD1193C3}" type="pres">
      <dgm:prSet presAssocID="{63B413BE-C23D-408F-ACAD-D0984DE002EE}" presName="composite" presStyleCnt="0"/>
      <dgm:spPr/>
    </dgm:pt>
    <dgm:pt modelId="{F87966A3-04F8-48C6-9917-CFD1F8364E73}" type="pres">
      <dgm:prSet presAssocID="{63B413BE-C23D-408F-ACAD-D0984DE002EE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99390D19-C156-4820-88B4-7B7C77B7859C}" type="pres">
      <dgm:prSet presAssocID="{63B413BE-C23D-408F-ACAD-D0984DE002EE}" presName="descendantText" presStyleLbl="alignAcc1" presStyleIdx="0" presStyleCnt="4">
        <dgm:presLayoutVars>
          <dgm:bulletEnabled val="1"/>
        </dgm:presLayoutVars>
      </dgm:prSet>
      <dgm:spPr/>
    </dgm:pt>
    <dgm:pt modelId="{B3285EC0-53EF-40D5-9BC1-B98AF1F277BE}" type="pres">
      <dgm:prSet presAssocID="{9E4F6F16-E8BA-49AE-B56F-67FB7A8625DF}" presName="sp" presStyleCnt="0"/>
      <dgm:spPr/>
    </dgm:pt>
    <dgm:pt modelId="{7FB86DF7-0CB5-441F-8640-CA1A0C1D6BE8}" type="pres">
      <dgm:prSet presAssocID="{ADD046CE-EA47-4307-81BB-B6FF5E0ED572}" presName="composite" presStyleCnt="0"/>
      <dgm:spPr/>
    </dgm:pt>
    <dgm:pt modelId="{2FC42749-2E59-455C-9723-2DA0CC99A2B3}" type="pres">
      <dgm:prSet presAssocID="{ADD046CE-EA47-4307-81BB-B6FF5E0ED572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3EFDD94D-A442-4BBA-A508-44BE720CF696}" type="pres">
      <dgm:prSet presAssocID="{ADD046CE-EA47-4307-81BB-B6FF5E0ED572}" presName="descendantText" presStyleLbl="alignAcc1" presStyleIdx="1" presStyleCnt="4">
        <dgm:presLayoutVars>
          <dgm:bulletEnabled val="1"/>
        </dgm:presLayoutVars>
      </dgm:prSet>
      <dgm:spPr/>
    </dgm:pt>
    <dgm:pt modelId="{D75BBFB0-7DD2-41C7-867B-6F695123C7C4}" type="pres">
      <dgm:prSet presAssocID="{994B8B8A-7755-4ECF-9A76-33255C830A80}" presName="sp" presStyleCnt="0"/>
      <dgm:spPr/>
    </dgm:pt>
    <dgm:pt modelId="{B2F56441-FBFF-40A7-B360-E5DC17A73E2C}" type="pres">
      <dgm:prSet presAssocID="{6162D598-5BD3-43D6-84F9-61F09DF724FD}" presName="composite" presStyleCnt="0"/>
      <dgm:spPr/>
    </dgm:pt>
    <dgm:pt modelId="{CB00FACE-5FD4-4427-87F0-FCEF7D759559}" type="pres">
      <dgm:prSet presAssocID="{6162D598-5BD3-43D6-84F9-61F09DF724FD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DE86F56A-2310-4C1F-8792-ED2F5CA5608C}" type="pres">
      <dgm:prSet presAssocID="{6162D598-5BD3-43D6-84F9-61F09DF724FD}" presName="descendantText" presStyleLbl="alignAcc1" presStyleIdx="2" presStyleCnt="4">
        <dgm:presLayoutVars>
          <dgm:bulletEnabled val="1"/>
        </dgm:presLayoutVars>
      </dgm:prSet>
      <dgm:spPr/>
    </dgm:pt>
    <dgm:pt modelId="{5CF0BAEB-32B0-4DAF-BE29-2EECC9FB42CE}" type="pres">
      <dgm:prSet presAssocID="{966F5A9C-3ECA-458F-9AB3-BF1B0EB5537D}" presName="sp" presStyleCnt="0"/>
      <dgm:spPr/>
    </dgm:pt>
    <dgm:pt modelId="{D428D3C2-16B9-4BE7-B2FC-79B512BC87BC}" type="pres">
      <dgm:prSet presAssocID="{63B9265A-7F34-4E5E-B391-93177C1E6B62}" presName="composite" presStyleCnt="0"/>
      <dgm:spPr/>
    </dgm:pt>
    <dgm:pt modelId="{E6DD6172-71D3-49F1-98A1-41ED08003EFF}" type="pres">
      <dgm:prSet presAssocID="{63B9265A-7F34-4E5E-B391-93177C1E6B62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DCD3A98E-44E5-4100-8B7C-EF66749DE22F}" type="pres">
      <dgm:prSet presAssocID="{63B9265A-7F34-4E5E-B391-93177C1E6B62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F66F8303-FDEF-4E2D-89FD-65B6F7ED2DB1}" srcId="{6162D598-5BD3-43D6-84F9-61F09DF724FD}" destId="{320133B4-F3B5-405A-9CC1-BB1B9F40C405}" srcOrd="0" destOrd="0" parTransId="{7942D626-2EB4-4AF0-B107-1ECC542A4A25}" sibTransId="{3E62BC4F-02EF-4479-90BB-6CA14AD7245F}"/>
    <dgm:cxn modelId="{52747906-C84E-447E-B0D0-634D2B08E0DB}" type="presOf" srcId="{B01E66CD-7C1D-4FA5-A6B0-EEB7926C8A23}" destId="{4B10F681-C6B0-4011-805F-9FB74487A7EB}" srcOrd="0" destOrd="0" presId="urn:microsoft.com/office/officeart/2005/8/layout/chevron2"/>
    <dgm:cxn modelId="{F463250F-324F-4B29-92BD-D08A407DCEB3}" type="presOf" srcId="{E649DBEE-A89D-4EE3-B636-1D8E368EE7F4}" destId="{DCD3A98E-44E5-4100-8B7C-EF66749DE22F}" srcOrd="0" destOrd="0" presId="urn:microsoft.com/office/officeart/2005/8/layout/chevron2"/>
    <dgm:cxn modelId="{2E714712-CF20-4F15-A2BC-9B65F3323712}" srcId="{B01E66CD-7C1D-4FA5-A6B0-EEB7926C8A23}" destId="{6162D598-5BD3-43D6-84F9-61F09DF724FD}" srcOrd="2" destOrd="0" parTransId="{CB74EEF1-CC4A-423E-A3E3-680A6D7C89D5}" sibTransId="{966F5A9C-3ECA-458F-9AB3-BF1B0EB5537D}"/>
    <dgm:cxn modelId="{2355B912-E4DE-44D0-995F-12E7361D14E2}" type="presOf" srcId="{42A07A79-1847-437C-8F79-280718577DE8}" destId="{3EFDD94D-A442-4BBA-A508-44BE720CF696}" srcOrd="0" destOrd="0" presId="urn:microsoft.com/office/officeart/2005/8/layout/chevron2"/>
    <dgm:cxn modelId="{44CDBE28-EEF6-447C-B21C-E763187F5AE1}" type="presOf" srcId="{ADD046CE-EA47-4307-81BB-B6FF5E0ED572}" destId="{2FC42749-2E59-455C-9723-2DA0CC99A2B3}" srcOrd="0" destOrd="0" presId="urn:microsoft.com/office/officeart/2005/8/layout/chevron2"/>
    <dgm:cxn modelId="{A2933B3B-BFB3-4B89-832F-DB66808BCDCE}" srcId="{B01E66CD-7C1D-4FA5-A6B0-EEB7926C8A23}" destId="{ADD046CE-EA47-4307-81BB-B6FF5E0ED572}" srcOrd="1" destOrd="0" parTransId="{F7B9D5DC-270F-4B93-850A-29947D26D4AE}" sibTransId="{994B8B8A-7755-4ECF-9A76-33255C830A80}"/>
    <dgm:cxn modelId="{164E2C46-55D8-43B4-9A05-9D322834413A}" type="presOf" srcId="{6162D598-5BD3-43D6-84F9-61F09DF724FD}" destId="{CB00FACE-5FD4-4427-87F0-FCEF7D759559}" srcOrd="0" destOrd="0" presId="urn:microsoft.com/office/officeart/2005/8/layout/chevron2"/>
    <dgm:cxn modelId="{24E9F273-FA50-4018-8FB6-D3DE2494A565}" type="presOf" srcId="{320133B4-F3B5-405A-9CC1-BB1B9F40C405}" destId="{DE86F56A-2310-4C1F-8792-ED2F5CA5608C}" srcOrd="0" destOrd="0" presId="urn:microsoft.com/office/officeart/2005/8/layout/chevron2"/>
    <dgm:cxn modelId="{90875975-DC5A-41EF-B542-B0A3D7763381}" type="presOf" srcId="{63B9265A-7F34-4E5E-B391-93177C1E6B62}" destId="{E6DD6172-71D3-49F1-98A1-41ED08003EFF}" srcOrd="0" destOrd="0" presId="urn:microsoft.com/office/officeart/2005/8/layout/chevron2"/>
    <dgm:cxn modelId="{2CBCC18F-89D2-43EE-835B-CE9DE1C8D440}" srcId="{ADD046CE-EA47-4307-81BB-B6FF5E0ED572}" destId="{42A07A79-1847-437C-8F79-280718577DE8}" srcOrd="0" destOrd="0" parTransId="{B91EA28C-323F-4076-AC01-D74DFCEA71D5}" sibTransId="{22757F26-BEB2-4733-80C8-17C835F78ADB}"/>
    <dgm:cxn modelId="{B7DA329B-86EC-4832-BCEB-DC73DF3A2088}" srcId="{B01E66CD-7C1D-4FA5-A6B0-EEB7926C8A23}" destId="{63B9265A-7F34-4E5E-B391-93177C1E6B62}" srcOrd="3" destOrd="0" parTransId="{636DED3F-9711-43BF-9DB3-706FF968F8AA}" sibTransId="{77B57934-AC94-47A2-B61A-BFD274E6BDD1}"/>
    <dgm:cxn modelId="{89A6A0E8-29E8-4FCD-BEC1-F128E5AE544D}" srcId="{63B9265A-7F34-4E5E-B391-93177C1E6B62}" destId="{E649DBEE-A89D-4EE3-B636-1D8E368EE7F4}" srcOrd="0" destOrd="0" parTransId="{CCD71BFC-5C8B-4FCA-8F5B-95F2CA21A3A1}" sibTransId="{D0C280EF-0E66-4417-8237-2E03C26EAD1D}"/>
    <dgm:cxn modelId="{3D5622F0-0E24-483E-948A-72FA7E3F9079}" srcId="{B01E66CD-7C1D-4FA5-A6B0-EEB7926C8A23}" destId="{63B413BE-C23D-408F-ACAD-D0984DE002EE}" srcOrd="0" destOrd="0" parTransId="{6AE65138-AD7F-45C1-9FE9-ECC00453F701}" sibTransId="{9E4F6F16-E8BA-49AE-B56F-67FB7A8625DF}"/>
    <dgm:cxn modelId="{A10DB9F0-0C08-4933-A55D-38C73C5A9C3F}" type="presOf" srcId="{3FEBBCE9-C949-4303-8C4B-121DB7E381D2}" destId="{99390D19-C156-4820-88B4-7B7C77B7859C}" srcOrd="0" destOrd="0" presId="urn:microsoft.com/office/officeart/2005/8/layout/chevron2"/>
    <dgm:cxn modelId="{6FF6A6F3-D5E0-4129-811D-C6844A5A9019}" type="presOf" srcId="{63B413BE-C23D-408F-ACAD-D0984DE002EE}" destId="{F87966A3-04F8-48C6-9917-CFD1F8364E73}" srcOrd="0" destOrd="0" presId="urn:microsoft.com/office/officeart/2005/8/layout/chevron2"/>
    <dgm:cxn modelId="{B77AB0F7-70D2-4C6B-BF19-00406BB20DF8}" srcId="{63B413BE-C23D-408F-ACAD-D0984DE002EE}" destId="{3FEBBCE9-C949-4303-8C4B-121DB7E381D2}" srcOrd="0" destOrd="0" parTransId="{F83980D6-B227-465E-9CA3-724A8A8CF810}" sibTransId="{0BEFC39D-D1E2-491D-99A9-F0938188D017}"/>
    <dgm:cxn modelId="{75F64CAF-ED42-4213-8326-1C58AA534A31}" type="presParOf" srcId="{4B10F681-C6B0-4011-805F-9FB74487A7EB}" destId="{084D64F0-F965-41A6-B7D6-1D6ABD1193C3}" srcOrd="0" destOrd="0" presId="urn:microsoft.com/office/officeart/2005/8/layout/chevron2"/>
    <dgm:cxn modelId="{E2D8161A-0DAA-4769-BEB8-F8B101AE003F}" type="presParOf" srcId="{084D64F0-F965-41A6-B7D6-1D6ABD1193C3}" destId="{F87966A3-04F8-48C6-9917-CFD1F8364E73}" srcOrd="0" destOrd="0" presId="urn:microsoft.com/office/officeart/2005/8/layout/chevron2"/>
    <dgm:cxn modelId="{5F9089D1-A3EF-4306-ADAB-3D0B83BB8DCB}" type="presParOf" srcId="{084D64F0-F965-41A6-B7D6-1D6ABD1193C3}" destId="{99390D19-C156-4820-88B4-7B7C77B7859C}" srcOrd="1" destOrd="0" presId="urn:microsoft.com/office/officeart/2005/8/layout/chevron2"/>
    <dgm:cxn modelId="{5A245EA7-904C-44F8-9116-10D44D0F6523}" type="presParOf" srcId="{4B10F681-C6B0-4011-805F-9FB74487A7EB}" destId="{B3285EC0-53EF-40D5-9BC1-B98AF1F277BE}" srcOrd="1" destOrd="0" presId="urn:microsoft.com/office/officeart/2005/8/layout/chevron2"/>
    <dgm:cxn modelId="{2773E2E5-68AE-43C2-A74A-E0A79DF47F71}" type="presParOf" srcId="{4B10F681-C6B0-4011-805F-9FB74487A7EB}" destId="{7FB86DF7-0CB5-441F-8640-CA1A0C1D6BE8}" srcOrd="2" destOrd="0" presId="urn:microsoft.com/office/officeart/2005/8/layout/chevron2"/>
    <dgm:cxn modelId="{01025057-0BED-4E26-B63F-0EB294E61927}" type="presParOf" srcId="{7FB86DF7-0CB5-441F-8640-CA1A0C1D6BE8}" destId="{2FC42749-2E59-455C-9723-2DA0CC99A2B3}" srcOrd="0" destOrd="0" presId="urn:microsoft.com/office/officeart/2005/8/layout/chevron2"/>
    <dgm:cxn modelId="{79E86023-2D00-446E-8861-B01254C189F3}" type="presParOf" srcId="{7FB86DF7-0CB5-441F-8640-CA1A0C1D6BE8}" destId="{3EFDD94D-A442-4BBA-A508-44BE720CF696}" srcOrd="1" destOrd="0" presId="urn:microsoft.com/office/officeart/2005/8/layout/chevron2"/>
    <dgm:cxn modelId="{9431E2A2-2C9D-4446-BFAA-045CC74354DC}" type="presParOf" srcId="{4B10F681-C6B0-4011-805F-9FB74487A7EB}" destId="{D75BBFB0-7DD2-41C7-867B-6F695123C7C4}" srcOrd="3" destOrd="0" presId="urn:microsoft.com/office/officeart/2005/8/layout/chevron2"/>
    <dgm:cxn modelId="{1B7FD8D0-7488-499D-84EF-6479CB891C39}" type="presParOf" srcId="{4B10F681-C6B0-4011-805F-9FB74487A7EB}" destId="{B2F56441-FBFF-40A7-B360-E5DC17A73E2C}" srcOrd="4" destOrd="0" presId="urn:microsoft.com/office/officeart/2005/8/layout/chevron2"/>
    <dgm:cxn modelId="{5F8D1211-34EE-4E05-A99C-02E23BAA17E8}" type="presParOf" srcId="{B2F56441-FBFF-40A7-B360-E5DC17A73E2C}" destId="{CB00FACE-5FD4-4427-87F0-FCEF7D759559}" srcOrd="0" destOrd="0" presId="urn:microsoft.com/office/officeart/2005/8/layout/chevron2"/>
    <dgm:cxn modelId="{28E498D3-C14E-43BD-BFE5-FCEC8904C528}" type="presParOf" srcId="{B2F56441-FBFF-40A7-B360-E5DC17A73E2C}" destId="{DE86F56A-2310-4C1F-8792-ED2F5CA5608C}" srcOrd="1" destOrd="0" presId="urn:microsoft.com/office/officeart/2005/8/layout/chevron2"/>
    <dgm:cxn modelId="{FA6ED2E7-E536-4C97-9FA3-DBDF12AE80B5}" type="presParOf" srcId="{4B10F681-C6B0-4011-805F-9FB74487A7EB}" destId="{5CF0BAEB-32B0-4DAF-BE29-2EECC9FB42CE}" srcOrd="5" destOrd="0" presId="urn:microsoft.com/office/officeart/2005/8/layout/chevron2"/>
    <dgm:cxn modelId="{1E3E12EF-C33B-4B0D-B53D-7D84510EACED}" type="presParOf" srcId="{4B10F681-C6B0-4011-805F-9FB74487A7EB}" destId="{D428D3C2-16B9-4BE7-B2FC-79B512BC87BC}" srcOrd="6" destOrd="0" presId="urn:microsoft.com/office/officeart/2005/8/layout/chevron2"/>
    <dgm:cxn modelId="{8E3E2DF4-D377-4FEA-9CF9-AE78BC62B8EA}" type="presParOf" srcId="{D428D3C2-16B9-4BE7-B2FC-79B512BC87BC}" destId="{E6DD6172-71D3-49F1-98A1-41ED08003EFF}" srcOrd="0" destOrd="0" presId="urn:microsoft.com/office/officeart/2005/8/layout/chevron2"/>
    <dgm:cxn modelId="{EBBEE357-5C6C-4372-93D6-23A7801672BF}" type="presParOf" srcId="{D428D3C2-16B9-4BE7-B2FC-79B512BC87BC}" destId="{DCD3A98E-44E5-4100-8B7C-EF66749DE22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966A3-04F8-48C6-9917-CFD1F8364E73}">
      <dsp:nvSpPr>
        <dsp:cNvPr id="0" name=""/>
        <dsp:cNvSpPr/>
      </dsp:nvSpPr>
      <dsp:spPr>
        <a:xfrm rot="5400000">
          <a:off x="-196367" y="201589"/>
          <a:ext cx="1309114" cy="91638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i-IN" sz="1300" kern="1200" dirty="0"/>
            <a:t>स्टेप</a:t>
          </a:r>
          <a:r>
            <a:rPr lang="mr-IN" sz="1300" kern="1200" dirty="0"/>
            <a:t> एक</a:t>
          </a:r>
          <a:r>
            <a:rPr lang="hi-IN" sz="1300" kern="1200" dirty="0"/>
            <a:t> </a:t>
          </a:r>
          <a:endParaRPr lang="en-US" sz="1300" kern="1200" dirty="0"/>
        </a:p>
      </dsp:txBody>
      <dsp:txXfrm rot="-5400000">
        <a:off x="0" y="463412"/>
        <a:ext cx="916380" cy="392734"/>
      </dsp:txXfrm>
    </dsp:sp>
    <dsp:sp modelId="{99390D19-C156-4820-88B4-7B7C77B7859C}">
      <dsp:nvSpPr>
        <dsp:cNvPr id="0" name=""/>
        <dsp:cNvSpPr/>
      </dsp:nvSpPr>
      <dsp:spPr>
        <a:xfrm rot="5400000">
          <a:off x="5155334" y="-4233731"/>
          <a:ext cx="850924" cy="93288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/>
            <a:t>नवीन </a:t>
          </a:r>
          <a:r>
            <a:rPr lang="hi-IN" sz="2400" kern="1200" dirty="0" err="1"/>
            <a:t>गुगल</a:t>
          </a:r>
          <a:r>
            <a:rPr lang="hi-IN" sz="2400" kern="1200" dirty="0"/>
            <a:t> खाते </a:t>
          </a:r>
          <a:r>
            <a:rPr lang="hi-IN" sz="2400" kern="1200" dirty="0" err="1"/>
            <a:t>किंवा</a:t>
          </a:r>
          <a:r>
            <a:rPr lang="hi-IN" sz="2400" kern="1200" dirty="0"/>
            <a:t> </a:t>
          </a:r>
          <a:r>
            <a:rPr lang="hi-IN" sz="2400" kern="1200" dirty="0" err="1"/>
            <a:t>जुने</a:t>
          </a:r>
          <a:r>
            <a:rPr lang="hi-IN" sz="2400" kern="1200" dirty="0"/>
            <a:t> </a:t>
          </a:r>
          <a:r>
            <a:rPr lang="hi-IN" sz="2400" kern="1200" dirty="0" err="1"/>
            <a:t>गुगल</a:t>
          </a:r>
          <a:r>
            <a:rPr lang="hi-IN" sz="2400" kern="1200" dirty="0"/>
            <a:t> अकाउंट</a:t>
          </a:r>
          <a:r>
            <a:rPr lang="mr-IN" sz="2400" kern="1200" dirty="0"/>
            <a:t> </a:t>
          </a:r>
          <a:r>
            <a:rPr lang="mr-IN" sz="2400" kern="1200" dirty="0" err="1"/>
            <a:t>शक्यतो</a:t>
          </a:r>
          <a:r>
            <a:rPr lang="mr-IN" sz="2400" kern="1200" dirty="0"/>
            <a:t> नवीन </a:t>
          </a:r>
          <a:r>
            <a:rPr lang="mr-IN" sz="2400" kern="1200" dirty="0" err="1"/>
            <a:t>account</a:t>
          </a:r>
          <a:r>
            <a:rPr lang="mr-IN" sz="2400" kern="1200" dirty="0"/>
            <a:t> </a:t>
          </a:r>
          <a:r>
            <a:rPr lang="mr-IN" sz="2400" kern="1200" dirty="0" err="1"/>
            <a:t>oepn</a:t>
          </a:r>
          <a:r>
            <a:rPr lang="mr-IN" sz="2400" kern="1200" dirty="0"/>
            <a:t> करून घ्यावे. </a:t>
          </a:r>
          <a:endParaRPr lang="en-US" sz="1900" kern="1200" dirty="0"/>
        </a:p>
      </dsp:txBody>
      <dsp:txXfrm rot="-5400000">
        <a:off x="916381" y="46761"/>
        <a:ext cx="9287293" cy="767846"/>
      </dsp:txXfrm>
    </dsp:sp>
    <dsp:sp modelId="{2FC42749-2E59-455C-9723-2DA0CC99A2B3}">
      <dsp:nvSpPr>
        <dsp:cNvPr id="0" name=""/>
        <dsp:cNvSpPr/>
      </dsp:nvSpPr>
      <dsp:spPr>
        <a:xfrm rot="5400000">
          <a:off x="-196367" y="1364895"/>
          <a:ext cx="1309114" cy="91638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i-IN" sz="1300" kern="1200" dirty="0"/>
            <a:t>स्टेप</a:t>
          </a:r>
          <a:r>
            <a:rPr lang="mr-IN" sz="1300" kern="1200" dirty="0"/>
            <a:t> </a:t>
          </a:r>
          <a:r>
            <a:rPr lang="hi-IN" sz="1300" kern="1200" dirty="0" err="1"/>
            <a:t>दोन</a:t>
          </a:r>
          <a:r>
            <a:rPr lang="hi-IN" sz="1300" kern="1200" dirty="0"/>
            <a:t> </a:t>
          </a:r>
          <a:r>
            <a:rPr lang="en-US" sz="1300" kern="1200" dirty="0"/>
            <a:t>:</a:t>
          </a:r>
          <a:r>
            <a:rPr lang="mr-IN" sz="1300" kern="1200" dirty="0"/>
            <a:t> </a:t>
          </a:r>
          <a:endParaRPr lang="en-US" sz="1300" kern="1200" dirty="0"/>
        </a:p>
      </dsp:txBody>
      <dsp:txXfrm rot="-5400000">
        <a:off x="0" y="1626718"/>
        <a:ext cx="916380" cy="392734"/>
      </dsp:txXfrm>
    </dsp:sp>
    <dsp:sp modelId="{3EFDD94D-A442-4BBA-A508-44BE720CF696}">
      <dsp:nvSpPr>
        <dsp:cNvPr id="0" name=""/>
        <dsp:cNvSpPr/>
      </dsp:nvSpPr>
      <dsp:spPr>
        <a:xfrm rot="5400000">
          <a:off x="5155334" y="-3070425"/>
          <a:ext cx="850924" cy="93288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3100" kern="1200" dirty="0" err="1"/>
            <a:t>गुगल</a:t>
          </a:r>
          <a:r>
            <a:rPr lang="hi-IN" sz="3100" kern="1200" dirty="0"/>
            <a:t> खाते</a:t>
          </a:r>
          <a:r>
            <a:rPr lang="mr-IN" sz="3100" kern="1200" dirty="0"/>
            <a:t>मध्ये आपला </a:t>
          </a:r>
          <a:r>
            <a:rPr lang="mr-IN" sz="3100" kern="1200" dirty="0" err="1"/>
            <a:t>गुगलचा</a:t>
          </a:r>
          <a:r>
            <a:rPr lang="mr-IN" sz="3100" kern="1200" dirty="0"/>
            <a:t> </a:t>
          </a:r>
          <a:r>
            <a:rPr lang="mr-IN" sz="3100" kern="1200" dirty="0" err="1"/>
            <a:t>password</a:t>
          </a:r>
          <a:r>
            <a:rPr lang="mr-IN" sz="3100" kern="1200" dirty="0"/>
            <a:t> </a:t>
          </a:r>
          <a:r>
            <a:rPr lang="mr-IN" sz="3100" kern="1200" dirty="0" err="1"/>
            <a:t>enter</a:t>
          </a:r>
          <a:r>
            <a:rPr lang="mr-IN" sz="3100" kern="1200" dirty="0"/>
            <a:t> करा </a:t>
          </a:r>
          <a:endParaRPr lang="en-US" sz="3100" kern="1200" dirty="0"/>
        </a:p>
      </dsp:txBody>
      <dsp:txXfrm rot="-5400000">
        <a:off x="916381" y="1210067"/>
        <a:ext cx="9287293" cy="767846"/>
      </dsp:txXfrm>
    </dsp:sp>
    <dsp:sp modelId="{CB00FACE-5FD4-4427-87F0-FCEF7D759559}">
      <dsp:nvSpPr>
        <dsp:cNvPr id="0" name=""/>
        <dsp:cNvSpPr/>
      </dsp:nvSpPr>
      <dsp:spPr>
        <a:xfrm rot="5400000">
          <a:off x="-196367" y="2528201"/>
          <a:ext cx="1309114" cy="91638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i-IN" sz="1300" kern="1200" dirty="0"/>
            <a:t>स्टेप</a:t>
          </a:r>
          <a:r>
            <a:rPr lang="mr-IN" sz="1300" kern="1200" dirty="0"/>
            <a:t> तीन </a:t>
          </a:r>
          <a:r>
            <a:rPr lang="hi-IN" sz="1300" kern="1200" dirty="0"/>
            <a:t> </a:t>
          </a:r>
          <a:r>
            <a:rPr lang="en-US" sz="1300" kern="1200" dirty="0"/>
            <a:t>:</a:t>
          </a:r>
          <a:r>
            <a:rPr lang="hi-IN" sz="1300" kern="1200" dirty="0"/>
            <a:t> </a:t>
          </a:r>
          <a:endParaRPr lang="en-US" sz="1300" kern="1200" dirty="0"/>
        </a:p>
      </dsp:txBody>
      <dsp:txXfrm rot="-5400000">
        <a:off x="0" y="2790024"/>
        <a:ext cx="916380" cy="392734"/>
      </dsp:txXfrm>
    </dsp:sp>
    <dsp:sp modelId="{DE86F56A-2310-4C1F-8792-ED2F5CA5608C}">
      <dsp:nvSpPr>
        <dsp:cNvPr id="0" name=""/>
        <dsp:cNvSpPr/>
      </dsp:nvSpPr>
      <dsp:spPr>
        <a:xfrm rot="5400000">
          <a:off x="5155334" y="-1907120"/>
          <a:ext cx="850924" cy="93288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3100" kern="1200" dirty="0"/>
            <a:t>नवीन ब्लॉग संकेत</a:t>
          </a:r>
          <a:r>
            <a:rPr lang="mr-IN" sz="3100" kern="1200" dirty="0"/>
            <a:t>स्थळ </a:t>
          </a:r>
          <a:r>
            <a:rPr lang="hi-IN" sz="3100" kern="1200" dirty="0" err="1"/>
            <a:t>तयार</a:t>
          </a:r>
          <a:r>
            <a:rPr lang="hi-IN" sz="3100" kern="1200" dirty="0"/>
            <a:t> करा </a:t>
          </a:r>
          <a:endParaRPr lang="en-US" sz="3100" kern="1200" dirty="0"/>
        </a:p>
      </dsp:txBody>
      <dsp:txXfrm rot="-5400000">
        <a:off x="916381" y="2373372"/>
        <a:ext cx="9287293" cy="767846"/>
      </dsp:txXfrm>
    </dsp:sp>
    <dsp:sp modelId="{E6DD6172-71D3-49F1-98A1-41ED08003EFF}">
      <dsp:nvSpPr>
        <dsp:cNvPr id="0" name=""/>
        <dsp:cNvSpPr/>
      </dsp:nvSpPr>
      <dsp:spPr>
        <a:xfrm rot="5400000">
          <a:off x="-196367" y="3691506"/>
          <a:ext cx="1309114" cy="91638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i-IN" sz="1300" b="1" kern="120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rPr>
            <a:t>स्टेप</a:t>
          </a:r>
          <a:r>
            <a:rPr lang="hi-IN" sz="1300" b="1" kern="120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rPr>
            <a:t> </a:t>
          </a:r>
          <a:r>
            <a:rPr lang="mr-IN" sz="1300" b="1" kern="1200"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rPr>
            <a:t>चार </a:t>
          </a:r>
          <a:r>
            <a:rPr lang="hi-IN" sz="1300" b="1" kern="120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rPr>
            <a:t> </a:t>
          </a:r>
          <a:endParaRPr lang="en-US" sz="1300" kern="1200"/>
        </a:p>
      </dsp:txBody>
      <dsp:txXfrm rot="-5400000">
        <a:off x="0" y="3953329"/>
        <a:ext cx="916380" cy="392734"/>
      </dsp:txXfrm>
    </dsp:sp>
    <dsp:sp modelId="{DCD3A98E-44E5-4100-8B7C-EF66749DE22F}">
      <dsp:nvSpPr>
        <dsp:cNvPr id="0" name=""/>
        <dsp:cNvSpPr/>
      </dsp:nvSpPr>
      <dsp:spPr>
        <a:xfrm rot="5400000">
          <a:off x="5155334" y="-743814"/>
          <a:ext cx="850924" cy="93288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hi-IN" sz="31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rPr>
            <a:t>ब्लॉग</a:t>
          </a:r>
          <a:r>
            <a:rPr lang="mr-IN" sz="31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rPr>
            <a:t>साठी </a:t>
          </a:r>
          <a:r>
            <a:rPr lang="hi-IN" sz="31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rPr>
            <a:t> </a:t>
          </a:r>
          <a:r>
            <a:rPr lang="hi-IN" sz="3100" kern="1200" dirty="0" err="1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rPr>
            <a:t>थीम</a:t>
          </a:r>
          <a:r>
            <a:rPr lang="hi-IN" sz="31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rPr>
            <a:t> </a:t>
          </a:r>
          <a:r>
            <a:rPr lang="hi-IN" sz="3100" kern="1200" dirty="0" err="1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rPr>
            <a:t>निवडा</a:t>
          </a:r>
          <a:r>
            <a:rPr lang="hi-IN" sz="31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rPr>
            <a:t> </a:t>
          </a:r>
          <a:endParaRPr lang="en-US" sz="3100" kern="1200" dirty="0"/>
        </a:p>
      </dsp:txBody>
      <dsp:txXfrm rot="-5400000">
        <a:off x="916381" y="3536678"/>
        <a:ext cx="9287293" cy="7678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B52E2D-C5CE-4FBE-98CC-4FA7EBD5F46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CF40A-E425-4FF3-BB08-EECA2D2E0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546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CF40A-E425-4FF3-BB08-EECA2D2E01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95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C4C79-1B42-FCD7-6061-33DA66B2B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93CC79-8280-27B4-6F08-C26D366AB2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E2CBE-5062-2D15-DC60-9527E147C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DFDB-68F3-4080-A24A-2B635566E9A5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ABF02-DE96-8A1B-973E-30F7C3222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01BA4-DDDC-6926-4260-5E889380C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7049-9481-47B7-BA04-63AE8E60A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79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4887A-F3A9-CB0E-11C8-68655BE23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C95E0-16B7-28E1-0E83-1AEB0C774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EB039-A65D-C8F1-B746-A4F6E6512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DFDB-68F3-4080-A24A-2B635566E9A5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05FAD-404B-A591-1548-6DAE9FB94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8DC0F-4F09-6E8B-9B76-91F677EA7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7049-9481-47B7-BA04-63AE8E60A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904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B9E72-345A-718A-E5B7-342BCC76A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EBDA97-8A94-5F87-B94E-F5083181F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28E42-5326-D423-1EB0-5713BE3FC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DFDB-68F3-4080-A24A-2B635566E9A5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732BA-B7C5-4705-37C6-EE033A09E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722AB-4D1E-64CB-E989-42FC1101A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7049-9481-47B7-BA04-63AE8E60A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41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35CFD-94DC-1C59-00B2-CD9CB4661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4C736-2FFF-5131-A2AA-42FFFB58D6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194B49-66F6-C548-4A94-DB6429541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F061BA-500F-1C76-14FC-367E1BEA2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DFDB-68F3-4080-A24A-2B635566E9A5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AED057-B31E-306A-EC05-7FD6DD102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9B422-0DE1-E90E-D5B5-232A675D7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7049-9481-47B7-BA04-63AE8E60A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006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B23A2-A9C4-C934-945D-45C96F239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08BCA-40C1-6667-5D3F-EEDB11099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D7C9A-B531-130B-ACD8-8BEA86B6BD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2B35B5-9ECD-947A-A349-29C0952C55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025E03-C37B-2B64-E9F0-E0C4243870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BB8F26-0E11-B5D0-65EB-6334B1BAF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DFDB-68F3-4080-A24A-2B635566E9A5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C6FF4F-00BC-5424-B70F-E28F3AC08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85FC1F-4BDF-6919-D09E-19EC65439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7049-9481-47B7-BA04-63AE8E60A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80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03E67-21C7-25BE-93A4-7F0151503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F9B651-0015-4B5B-A756-29F50D4FC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DFDB-68F3-4080-A24A-2B635566E9A5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8C3102-F119-D526-E2CF-FEF656E67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D8507E-714E-A87E-8E9D-38FFFC6F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7049-9481-47B7-BA04-63AE8E60A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897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FDA98F-5AC6-46E2-D154-69FF34337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DFDB-68F3-4080-A24A-2B635566E9A5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88DEB1-1B1A-4941-8971-270E9A886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DEE706-D423-7629-89D3-2E352D55E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7049-9481-47B7-BA04-63AE8E60A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64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A32B5-2CBD-D325-CDA0-6110E5D55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46B09-F042-09BD-3E6B-5C2E04058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BC0AB-91C9-0820-EB2F-072428F7B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C66006-FE93-C3F9-9842-5BBF118BF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DFDB-68F3-4080-A24A-2B635566E9A5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1F7D6B-CB67-5155-A01A-9ADE2112B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8FE188-B6DF-6AF2-6AE6-36F5D7428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7049-9481-47B7-BA04-63AE8E60A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85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4D89F-BD4F-7A34-7DE4-DD0B41C7D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9A2560-89B0-4955-8D3F-D36B1482A1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FF3F7-02AD-896A-FFBD-7DDD562F8C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76BC2-37DF-759B-693B-D4DFF911E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DFDB-68F3-4080-A24A-2B635566E9A5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99040C-43B0-9495-18EA-A34126EFF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EAFB4F-3698-DAA4-6881-BD296801F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7049-9481-47B7-BA04-63AE8E60A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33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CABBD-AD21-3E98-3D8E-604C04135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A6C3E3-514F-D518-45DC-9C5DEC60D3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18A53-DDCE-7CEB-777B-6D8A12E68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DFDB-68F3-4080-A24A-2B635566E9A5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F1C24-8B2D-135F-D9DE-4766C9A7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6AC98-16B3-C5EE-069F-B4D698D3C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7049-9481-47B7-BA04-63AE8E60A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91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4FC910-8F27-191F-9367-E5885FB301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6701DC-B1ED-02F4-E6D9-BBCD4727F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D5A52-5CD7-D8FF-BC8F-7E657BCB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DFDB-68F3-4080-A24A-2B635566E9A5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62490-16C8-D874-4D8B-78522EEA3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8CE71-5BFC-44F8-2AA6-4A73AF917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7049-9481-47B7-BA04-63AE8E60A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26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A59420-82D9-ED50-FD5E-48FD5B07C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372A5-3FBB-782E-3060-24E4B3DCB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1582E-F846-021C-585B-69FF4CE46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9DFDB-68F3-4080-A24A-2B635566E9A5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520EE-0706-9137-8257-DFC5470C78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C39D9-3A91-DE7B-FDB6-D31BD74E57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C7049-9481-47B7-BA04-63AE8E60A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422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ger.com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9D863-9F96-67D0-4281-17105857B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E41DC33-7F85-7BF2-188B-34C0FC27F216}"/>
              </a:ext>
            </a:extLst>
          </p:cNvPr>
          <p:cNvSpPr/>
          <p:nvPr/>
        </p:nvSpPr>
        <p:spPr>
          <a:xfrm>
            <a:off x="2240605" y="883333"/>
            <a:ext cx="670560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mr-IN" sz="3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आपल्या कार्यालयाची </a:t>
            </a:r>
            <a:r>
              <a:rPr lang="mr-IN" sz="32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website</a:t>
            </a:r>
            <a:r>
              <a:rPr lang="mr-IN" sz="3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तयार करायची आहे? </a:t>
            </a:r>
          </a:p>
        </p:txBody>
      </p:sp>
    </p:spTree>
    <p:extLst>
      <p:ext uri="{BB962C8B-B14F-4D97-AF65-F5344CB8AC3E}">
        <p14:creationId xmlns:p14="http://schemas.microsoft.com/office/powerpoint/2010/main" val="4046606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1F5C30E-BE50-298E-0FA5-49E7DBCAFD2D}"/>
              </a:ext>
            </a:extLst>
          </p:cNvPr>
          <p:cNvSpPr/>
          <p:nvPr/>
        </p:nvSpPr>
        <p:spPr>
          <a:xfrm>
            <a:off x="425126" y="444123"/>
            <a:ext cx="2729731" cy="2160875"/>
          </a:xfrm>
          <a:custGeom>
            <a:avLst/>
            <a:gdLst>
              <a:gd name="connsiteX0" fmla="*/ 144895 w 2426306"/>
              <a:gd name="connsiteY0" fmla="*/ 0 h 1811186"/>
              <a:gd name="connsiteX1" fmla="*/ 2281411 w 2426306"/>
              <a:gd name="connsiteY1" fmla="*/ 0 h 1811186"/>
              <a:gd name="connsiteX2" fmla="*/ 2426306 w 2426306"/>
              <a:gd name="connsiteY2" fmla="*/ 144895 h 1811186"/>
              <a:gd name="connsiteX3" fmla="*/ 2426306 w 2426306"/>
              <a:gd name="connsiteY3" fmla="*/ 1811186 h 1811186"/>
              <a:gd name="connsiteX4" fmla="*/ 2426306 w 2426306"/>
              <a:gd name="connsiteY4" fmla="*/ 1811186 h 1811186"/>
              <a:gd name="connsiteX5" fmla="*/ 0 w 2426306"/>
              <a:gd name="connsiteY5" fmla="*/ 1811186 h 1811186"/>
              <a:gd name="connsiteX6" fmla="*/ 0 w 2426306"/>
              <a:gd name="connsiteY6" fmla="*/ 1811186 h 1811186"/>
              <a:gd name="connsiteX7" fmla="*/ 0 w 2426306"/>
              <a:gd name="connsiteY7" fmla="*/ 144895 h 1811186"/>
              <a:gd name="connsiteX8" fmla="*/ 144895 w 2426306"/>
              <a:gd name="connsiteY8" fmla="*/ 0 h 1811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6306" h="1811186">
                <a:moveTo>
                  <a:pt x="144895" y="0"/>
                </a:moveTo>
                <a:lnTo>
                  <a:pt x="2281411" y="0"/>
                </a:lnTo>
                <a:cubicBezTo>
                  <a:pt x="2361434" y="0"/>
                  <a:pt x="2426306" y="64872"/>
                  <a:pt x="2426306" y="144895"/>
                </a:cubicBezTo>
                <a:lnTo>
                  <a:pt x="2426306" y="1811186"/>
                </a:lnTo>
                <a:lnTo>
                  <a:pt x="2426306" y="1811186"/>
                </a:lnTo>
                <a:lnTo>
                  <a:pt x="0" y="1811186"/>
                </a:lnTo>
                <a:lnTo>
                  <a:pt x="0" y="1811186"/>
                </a:lnTo>
                <a:lnTo>
                  <a:pt x="0" y="144895"/>
                </a:lnTo>
                <a:cubicBezTo>
                  <a:pt x="0" y="64872"/>
                  <a:pt x="64872" y="0"/>
                  <a:pt x="144895" y="0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218" tIns="95778" rIns="60218" bIns="17780" numCol="1" spcCol="1270" anchor="t" anchorCtr="0">
            <a:noAutofit/>
          </a:bodyPr>
          <a:lstStyle/>
          <a:p>
            <a:pPr marL="0" lvl="1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hi-IN" sz="2000" b="1" i="0" kern="1200" dirty="0" err="1">
                <a:solidFill>
                  <a:srgbClr val="001D35"/>
                </a:solidFill>
                <a:effectLst/>
                <a:latin typeface="Google Sans"/>
              </a:rPr>
              <a:t>माहितीचा</a:t>
            </a:r>
            <a:r>
              <a:rPr lang="hi-IN" sz="2000" b="1" i="0" kern="1200" dirty="0">
                <a:solidFill>
                  <a:srgbClr val="001D35"/>
                </a:solidFill>
                <a:effectLst/>
                <a:latin typeface="Google Sans"/>
              </a:rPr>
              <a:t> स्रोत:</a:t>
            </a:r>
            <a:r>
              <a:rPr lang="mr-IN" sz="2000" b="1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वेबसाइट्स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आपल्याला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 विविध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विषयांवरील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माहिती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 सहज उपलब्ध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करून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देतात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. </a:t>
            </a:r>
            <a:endParaRPr lang="en-US" sz="2000" kern="12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5DAEE1C-3C7F-9E4E-E9E6-FEE05D5958E0}"/>
              </a:ext>
            </a:extLst>
          </p:cNvPr>
          <p:cNvSpPr/>
          <p:nvPr/>
        </p:nvSpPr>
        <p:spPr>
          <a:xfrm>
            <a:off x="425126" y="2604998"/>
            <a:ext cx="2729731" cy="929176"/>
          </a:xfrm>
          <a:custGeom>
            <a:avLst/>
            <a:gdLst>
              <a:gd name="connsiteX0" fmla="*/ 0 w 2426306"/>
              <a:gd name="connsiteY0" fmla="*/ 0 h 778810"/>
              <a:gd name="connsiteX1" fmla="*/ 2426306 w 2426306"/>
              <a:gd name="connsiteY1" fmla="*/ 0 h 778810"/>
              <a:gd name="connsiteX2" fmla="*/ 2426306 w 2426306"/>
              <a:gd name="connsiteY2" fmla="*/ 778810 h 778810"/>
              <a:gd name="connsiteX3" fmla="*/ 0 w 2426306"/>
              <a:gd name="connsiteY3" fmla="*/ 778810 h 778810"/>
              <a:gd name="connsiteX4" fmla="*/ 0 w 2426306"/>
              <a:gd name="connsiteY4" fmla="*/ 0 h 778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6306" h="778810">
                <a:moveTo>
                  <a:pt x="0" y="0"/>
                </a:moveTo>
                <a:lnTo>
                  <a:pt x="2426306" y="0"/>
                </a:lnTo>
                <a:lnTo>
                  <a:pt x="2426306" y="778810"/>
                </a:lnTo>
                <a:lnTo>
                  <a:pt x="0" y="7788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100" tIns="0" rIns="730340" bIns="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mr-IN" sz="2400" kern="1200" dirty="0"/>
              <a:t>01</a:t>
            </a:r>
            <a:endParaRPr lang="en-US" sz="1000" kern="12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B9B54E-EE2E-464F-3779-D272A95427F5}"/>
              </a:ext>
            </a:extLst>
          </p:cNvPr>
          <p:cNvSpPr/>
          <p:nvPr/>
        </p:nvSpPr>
        <p:spPr>
          <a:xfrm>
            <a:off x="2424692" y="2752590"/>
            <a:ext cx="955406" cy="1013165"/>
          </a:xfrm>
          <a:prstGeom prst="ellipse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9020B4F-EC2F-8D48-7ADB-E4C8A46BAE55}"/>
              </a:ext>
            </a:extLst>
          </p:cNvPr>
          <p:cNvSpPr/>
          <p:nvPr/>
        </p:nvSpPr>
        <p:spPr>
          <a:xfrm>
            <a:off x="3616794" y="444123"/>
            <a:ext cx="2729731" cy="2160875"/>
          </a:xfrm>
          <a:custGeom>
            <a:avLst/>
            <a:gdLst>
              <a:gd name="connsiteX0" fmla="*/ 144895 w 2426306"/>
              <a:gd name="connsiteY0" fmla="*/ 0 h 1811186"/>
              <a:gd name="connsiteX1" fmla="*/ 2281411 w 2426306"/>
              <a:gd name="connsiteY1" fmla="*/ 0 h 1811186"/>
              <a:gd name="connsiteX2" fmla="*/ 2426306 w 2426306"/>
              <a:gd name="connsiteY2" fmla="*/ 144895 h 1811186"/>
              <a:gd name="connsiteX3" fmla="*/ 2426306 w 2426306"/>
              <a:gd name="connsiteY3" fmla="*/ 1811186 h 1811186"/>
              <a:gd name="connsiteX4" fmla="*/ 2426306 w 2426306"/>
              <a:gd name="connsiteY4" fmla="*/ 1811186 h 1811186"/>
              <a:gd name="connsiteX5" fmla="*/ 0 w 2426306"/>
              <a:gd name="connsiteY5" fmla="*/ 1811186 h 1811186"/>
              <a:gd name="connsiteX6" fmla="*/ 0 w 2426306"/>
              <a:gd name="connsiteY6" fmla="*/ 1811186 h 1811186"/>
              <a:gd name="connsiteX7" fmla="*/ 0 w 2426306"/>
              <a:gd name="connsiteY7" fmla="*/ 144895 h 1811186"/>
              <a:gd name="connsiteX8" fmla="*/ 144895 w 2426306"/>
              <a:gd name="connsiteY8" fmla="*/ 0 h 1811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6306" h="1811186">
                <a:moveTo>
                  <a:pt x="144895" y="0"/>
                </a:moveTo>
                <a:lnTo>
                  <a:pt x="2281411" y="0"/>
                </a:lnTo>
                <a:cubicBezTo>
                  <a:pt x="2361434" y="0"/>
                  <a:pt x="2426306" y="64872"/>
                  <a:pt x="2426306" y="144895"/>
                </a:cubicBezTo>
                <a:lnTo>
                  <a:pt x="2426306" y="1811186"/>
                </a:lnTo>
                <a:lnTo>
                  <a:pt x="2426306" y="1811186"/>
                </a:lnTo>
                <a:lnTo>
                  <a:pt x="0" y="1811186"/>
                </a:lnTo>
                <a:lnTo>
                  <a:pt x="0" y="1811186"/>
                </a:lnTo>
                <a:lnTo>
                  <a:pt x="0" y="144895"/>
                </a:lnTo>
                <a:cubicBezTo>
                  <a:pt x="0" y="64872"/>
                  <a:pt x="64872" y="0"/>
                  <a:pt x="144895" y="0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218" tIns="95778" rIns="60218" bIns="17780" numCol="1" spcCol="1270" anchor="t" anchorCtr="0">
            <a:noAutofit/>
          </a:bodyPr>
          <a:lstStyle/>
          <a:p>
            <a:pPr marL="0" lvl="1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hi-IN" sz="2000" b="1" i="0" kern="1200" dirty="0">
                <a:solidFill>
                  <a:srgbClr val="001D35"/>
                </a:solidFill>
                <a:effectLst/>
                <a:latin typeface="Google Sans"/>
              </a:rPr>
              <a:t>व्यवसाय </a:t>
            </a:r>
            <a:r>
              <a:rPr lang="hi-IN" sz="2000" b="1" i="0" kern="1200" dirty="0" err="1">
                <a:solidFill>
                  <a:srgbClr val="001D35"/>
                </a:solidFill>
                <a:effectLst/>
                <a:latin typeface="Google Sans"/>
              </a:rPr>
              <a:t>वाढवणे</a:t>
            </a:r>
            <a:r>
              <a:rPr lang="hi-IN" sz="2000" b="1" i="0" kern="1200" dirty="0">
                <a:solidFill>
                  <a:srgbClr val="001D35"/>
                </a:solidFill>
                <a:effectLst/>
                <a:latin typeface="Google Sans"/>
              </a:rPr>
              <a:t>:</a:t>
            </a:r>
            <a:r>
              <a:rPr lang="mr-IN" sz="2000" b="1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व्यवसायांना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वेबसाइटच्या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माध्यमातून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जागतिक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स्तरावर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पोहोचता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येते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,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उत्पादने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आणि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सेवांची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mr-IN" sz="2000" kern="1200" dirty="0">
                <a:solidFill>
                  <a:srgbClr val="001D35"/>
                </a:solidFill>
                <a:latin typeface="Google Sans"/>
              </a:rPr>
              <a:t>माहिती पोहोच </a:t>
            </a:r>
            <a:r>
              <a:rPr lang="hi-IN" sz="2000" b="0" i="0" kern="1200" dirty="0">
                <a:solidFill>
                  <a:srgbClr val="001D35"/>
                </a:solidFill>
                <a:effectLst/>
                <a:latin typeface="Google Sans"/>
              </a:rPr>
              <a:t> करता </a:t>
            </a:r>
            <a:r>
              <a:rPr lang="hi-IN" sz="2000" b="0" i="0" kern="1200" dirty="0" err="1">
                <a:solidFill>
                  <a:srgbClr val="001D35"/>
                </a:solidFill>
                <a:effectLst/>
                <a:latin typeface="Google Sans"/>
              </a:rPr>
              <a:t>येते</a:t>
            </a:r>
            <a:endParaRPr lang="en-US" sz="2000" kern="12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D839185-3E03-3A51-7772-B3DF6CAF1E1D}"/>
              </a:ext>
            </a:extLst>
          </p:cNvPr>
          <p:cNvSpPr/>
          <p:nvPr/>
        </p:nvSpPr>
        <p:spPr>
          <a:xfrm>
            <a:off x="3616794" y="2604998"/>
            <a:ext cx="2729731" cy="929176"/>
          </a:xfrm>
          <a:custGeom>
            <a:avLst/>
            <a:gdLst>
              <a:gd name="connsiteX0" fmla="*/ 0 w 2426306"/>
              <a:gd name="connsiteY0" fmla="*/ 0 h 778810"/>
              <a:gd name="connsiteX1" fmla="*/ 2426306 w 2426306"/>
              <a:gd name="connsiteY1" fmla="*/ 0 h 778810"/>
              <a:gd name="connsiteX2" fmla="*/ 2426306 w 2426306"/>
              <a:gd name="connsiteY2" fmla="*/ 778810 h 778810"/>
              <a:gd name="connsiteX3" fmla="*/ 0 w 2426306"/>
              <a:gd name="connsiteY3" fmla="*/ 778810 h 778810"/>
              <a:gd name="connsiteX4" fmla="*/ 0 w 2426306"/>
              <a:gd name="connsiteY4" fmla="*/ 0 h 778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6306" h="778810">
                <a:moveTo>
                  <a:pt x="0" y="0"/>
                </a:moveTo>
                <a:lnTo>
                  <a:pt x="2426306" y="0"/>
                </a:lnTo>
                <a:lnTo>
                  <a:pt x="2426306" y="778810"/>
                </a:lnTo>
                <a:lnTo>
                  <a:pt x="0" y="7788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0" vert="horz" wrap="square" lIns="38100" tIns="0" rIns="730340" bIns="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mr-IN" sz="2000" kern="1200" dirty="0"/>
              <a:t>02</a:t>
            </a:r>
            <a:endParaRPr lang="en-US" sz="1000" kern="12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EA7C7FC-46B7-7875-E0F6-E3A3362903D9}"/>
              </a:ext>
            </a:extLst>
          </p:cNvPr>
          <p:cNvSpPr/>
          <p:nvPr/>
        </p:nvSpPr>
        <p:spPr>
          <a:xfrm>
            <a:off x="5616359" y="2752590"/>
            <a:ext cx="955406" cy="1013165"/>
          </a:xfrm>
          <a:prstGeom prst="ellipse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5B149B8-4333-B42E-2264-266F816BD288}"/>
              </a:ext>
            </a:extLst>
          </p:cNvPr>
          <p:cNvSpPr/>
          <p:nvPr/>
        </p:nvSpPr>
        <p:spPr>
          <a:xfrm>
            <a:off x="6808460" y="444123"/>
            <a:ext cx="2729731" cy="2160875"/>
          </a:xfrm>
          <a:custGeom>
            <a:avLst/>
            <a:gdLst>
              <a:gd name="connsiteX0" fmla="*/ 144895 w 2426306"/>
              <a:gd name="connsiteY0" fmla="*/ 0 h 1811186"/>
              <a:gd name="connsiteX1" fmla="*/ 2281411 w 2426306"/>
              <a:gd name="connsiteY1" fmla="*/ 0 h 1811186"/>
              <a:gd name="connsiteX2" fmla="*/ 2426306 w 2426306"/>
              <a:gd name="connsiteY2" fmla="*/ 144895 h 1811186"/>
              <a:gd name="connsiteX3" fmla="*/ 2426306 w 2426306"/>
              <a:gd name="connsiteY3" fmla="*/ 1811186 h 1811186"/>
              <a:gd name="connsiteX4" fmla="*/ 2426306 w 2426306"/>
              <a:gd name="connsiteY4" fmla="*/ 1811186 h 1811186"/>
              <a:gd name="connsiteX5" fmla="*/ 0 w 2426306"/>
              <a:gd name="connsiteY5" fmla="*/ 1811186 h 1811186"/>
              <a:gd name="connsiteX6" fmla="*/ 0 w 2426306"/>
              <a:gd name="connsiteY6" fmla="*/ 1811186 h 1811186"/>
              <a:gd name="connsiteX7" fmla="*/ 0 w 2426306"/>
              <a:gd name="connsiteY7" fmla="*/ 144895 h 1811186"/>
              <a:gd name="connsiteX8" fmla="*/ 144895 w 2426306"/>
              <a:gd name="connsiteY8" fmla="*/ 0 h 1811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6306" h="1811186">
                <a:moveTo>
                  <a:pt x="144895" y="0"/>
                </a:moveTo>
                <a:lnTo>
                  <a:pt x="2281411" y="0"/>
                </a:lnTo>
                <a:cubicBezTo>
                  <a:pt x="2361434" y="0"/>
                  <a:pt x="2426306" y="64872"/>
                  <a:pt x="2426306" y="144895"/>
                </a:cubicBezTo>
                <a:lnTo>
                  <a:pt x="2426306" y="1811186"/>
                </a:lnTo>
                <a:lnTo>
                  <a:pt x="2426306" y="1811186"/>
                </a:lnTo>
                <a:lnTo>
                  <a:pt x="0" y="1811186"/>
                </a:lnTo>
                <a:lnTo>
                  <a:pt x="0" y="1811186"/>
                </a:lnTo>
                <a:lnTo>
                  <a:pt x="0" y="144895"/>
                </a:lnTo>
                <a:cubicBezTo>
                  <a:pt x="0" y="64872"/>
                  <a:pt x="64872" y="0"/>
                  <a:pt x="144895" y="0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218" tIns="95778" rIns="60218" bIns="17780" numCol="1" spcCol="1270" anchor="t" anchorCtr="0">
            <a:noAutofit/>
          </a:bodyPr>
          <a:lstStyle/>
          <a:p>
            <a:pPr marL="0" lvl="1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hi-IN" sz="2400" b="1" i="0" kern="1200" dirty="0">
                <a:solidFill>
                  <a:srgbClr val="001D35"/>
                </a:solidFill>
                <a:effectLst/>
                <a:latin typeface="Google Sans"/>
              </a:rPr>
              <a:t>नेटवर्किंग:</a:t>
            </a:r>
            <a:r>
              <a:rPr lang="mr-IN" sz="2400" b="1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400" b="0" i="0" kern="1200" dirty="0">
                <a:solidFill>
                  <a:srgbClr val="001D35"/>
                </a:solidFill>
                <a:effectLst/>
                <a:latin typeface="Google Sans"/>
              </a:rPr>
              <a:t>वेबसाइट्स </a:t>
            </a:r>
            <a:r>
              <a:rPr lang="hi-IN" sz="2400" b="0" i="0" kern="1200" dirty="0" err="1">
                <a:solidFill>
                  <a:srgbClr val="001D35"/>
                </a:solidFill>
                <a:effectLst/>
                <a:latin typeface="Google Sans"/>
              </a:rPr>
              <a:t>लोकांना</a:t>
            </a:r>
            <a:r>
              <a:rPr lang="hi-IN" sz="2400" b="0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400" b="0" i="0" kern="1200" dirty="0" err="1">
                <a:solidFill>
                  <a:srgbClr val="001D35"/>
                </a:solidFill>
                <a:effectLst/>
                <a:latin typeface="Google Sans"/>
              </a:rPr>
              <a:t>एकमेकांशी</a:t>
            </a:r>
            <a:r>
              <a:rPr lang="hi-IN" sz="2400" b="0" i="0" kern="120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400" b="0" i="0" kern="1200" dirty="0" err="1">
                <a:solidFill>
                  <a:srgbClr val="001D35"/>
                </a:solidFill>
                <a:effectLst/>
                <a:latin typeface="Google Sans"/>
              </a:rPr>
              <a:t>जोडतात</a:t>
            </a:r>
            <a:r>
              <a:rPr lang="hi-IN" sz="2400" b="0" i="0" kern="1200" dirty="0">
                <a:solidFill>
                  <a:srgbClr val="001D35"/>
                </a:solidFill>
                <a:effectLst/>
                <a:latin typeface="Google Sans"/>
              </a:rPr>
              <a:t>, </a:t>
            </a:r>
            <a:r>
              <a:rPr lang="hi-IN" sz="2400" b="0" i="0" kern="1200" dirty="0" err="1">
                <a:solidFill>
                  <a:srgbClr val="001D35"/>
                </a:solidFill>
                <a:effectLst/>
                <a:latin typeface="Google Sans"/>
              </a:rPr>
              <a:t>ज्यामुळे</a:t>
            </a:r>
            <a:r>
              <a:rPr lang="hi-IN" sz="2400" b="0" i="0" kern="1200" dirty="0">
                <a:solidFill>
                  <a:srgbClr val="001D35"/>
                </a:solidFill>
                <a:effectLst/>
                <a:latin typeface="Google Sans"/>
              </a:rPr>
              <a:t> संवाद </a:t>
            </a:r>
            <a:r>
              <a:rPr lang="hi-IN" sz="2400" b="0" i="0" kern="1200" dirty="0" err="1">
                <a:solidFill>
                  <a:srgbClr val="001D35"/>
                </a:solidFill>
                <a:effectLst/>
                <a:latin typeface="Google Sans"/>
              </a:rPr>
              <a:t>आणि</a:t>
            </a:r>
            <a:r>
              <a:rPr lang="hi-IN" sz="2400" b="0" i="0" kern="1200" dirty="0">
                <a:solidFill>
                  <a:srgbClr val="001D35"/>
                </a:solidFill>
                <a:effectLst/>
                <a:latin typeface="Google Sans"/>
              </a:rPr>
              <a:t> सहकार्य </a:t>
            </a:r>
            <a:r>
              <a:rPr lang="hi-IN" sz="2400" b="0" i="0" kern="1200" dirty="0" err="1">
                <a:solidFill>
                  <a:srgbClr val="001D35"/>
                </a:solidFill>
                <a:effectLst/>
                <a:latin typeface="Google Sans"/>
              </a:rPr>
              <a:t>वाढते</a:t>
            </a:r>
            <a:r>
              <a:rPr lang="hi-IN" sz="2400" b="0" i="0" kern="1200" dirty="0">
                <a:solidFill>
                  <a:srgbClr val="001D35"/>
                </a:solidFill>
                <a:effectLst/>
                <a:latin typeface="Google Sans"/>
              </a:rPr>
              <a:t>. </a:t>
            </a:r>
            <a:endParaRPr lang="en-US" sz="2400" kern="120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CE2324A-1C24-4370-28DC-EF210CEBE731}"/>
              </a:ext>
            </a:extLst>
          </p:cNvPr>
          <p:cNvSpPr/>
          <p:nvPr/>
        </p:nvSpPr>
        <p:spPr>
          <a:xfrm>
            <a:off x="6808460" y="2604998"/>
            <a:ext cx="2729731" cy="929176"/>
          </a:xfrm>
          <a:custGeom>
            <a:avLst/>
            <a:gdLst>
              <a:gd name="connsiteX0" fmla="*/ 0 w 2426306"/>
              <a:gd name="connsiteY0" fmla="*/ 0 h 778810"/>
              <a:gd name="connsiteX1" fmla="*/ 2426306 w 2426306"/>
              <a:gd name="connsiteY1" fmla="*/ 0 h 778810"/>
              <a:gd name="connsiteX2" fmla="*/ 2426306 w 2426306"/>
              <a:gd name="connsiteY2" fmla="*/ 778810 h 778810"/>
              <a:gd name="connsiteX3" fmla="*/ 0 w 2426306"/>
              <a:gd name="connsiteY3" fmla="*/ 778810 h 778810"/>
              <a:gd name="connsiteX4" fmla="*/ 0 w 2426306"/>
              <a:gd name="connsiteY4" fmla="*/ 0 h 778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6306" h="778810">
                <a:moveTo>
                  <a:pt x="0" y="0"/>
                </a:moveTo>
                <a:lnTo>
                  <a:pt x="2426306" y="0"/>
                </a:lnTo>
                <a:lnTo>
                  <a:pt x="2426306" y="778810"/>
                </a:lnTo>
                <a:lnTo>
                  <a:pt x="0" y="7788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spcFirstLastPara="0" vert="horz" wrap="square" lIns="38100" tIns="0" rIns="730340" bIns="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mr-IN" sz="2000" kern="1200" dirty="0"/>
              <a:t>03</a:t>
            </a:r>
            <a:endParaRPr lang="en-US" sz="1000" kern="12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DFBDDAA-CA29-8258-3203-A9CA7823F1AA}"/>
              </a:ext>
            </a:extLst>
          </p:cNvPr>
          <p:cNvSpPr/>
          <p:nvPr/>
        </p:nvSpPr>
        <p:spPr>
          <a:xfrm>
            <a:off x="8808026" y="2752590"/>
            <a:ext cx="955406" cy="1013165"/>
          </a:xfrm>
          <a:prstGeom prst="ellipse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3D8B0BD-D57C-3C12-F0DD-59D4CC8CBBD2}"/>
              </a:ext>
            </a:extLst>
          </p:cNvPr>
          <p:cNvSpPr/>
          <p:nvPr/>
        </p:nvSpPr>
        <p:spPr>
          <a:xfrm>
            <a:off x="409359" y="3681766"/>
            <a:ext cx="2729731" cy="2160875"/>
          </a:xfrm>
          <a:custGeom>
            <a:avLst/>
            <a:gdLst>
              <a:gd name="connsiteX0" fmla="*/ 144895 w 2426306"/>
              <a:gd name="connsiteY0" fmla="*/ 0 h 1811186"/>
              <a:gd name="connsiteX1" fmla="*/ 2281411 w 2426306"/>
              <a:gd name="connsiteY1" fmla="*/ 0 h 1811186"/>
              <a:gd name="connsiteX2" fmla="*/ 2426306 w 2426306"/>
              <a:gd name="connsiteY2" fmla="*/ 144895 h 1811186"/>
              <a:gd name="connsiteX3" fmla="*/ 2426306 w 2426306"/>
              <a:gd name="connsiteY3" fmla="*/ 1811186 h 1811186"/>
              <a:gd name="connsiteX4" fmla="*/ 2426306 w 2426306"/>
              <a:gd name="connsiteY4" fmla="*/ 1811186 h 1811186"/>
              <a:gd name="connsiteX5" fmla="*/ 0 w 2426306"/>
              <a:gd name="connsiteY5" fmla="*/ 1811186 h 1811186"/>
              <a:gd name="connsiteX6" fmla="*/ 0 w 2426306"/>
              <a:gd name="connsiteY6" fmla="*/ 1811186 h 1811186"/>
              <a:gd name="connsiteX7" fmla="*/ 0 w 2426306"/>
              <a:gd name="connsiteY7" fmla="*/ 144895 h 1811186"/>
              <a:gd name="connsiteX8" fmla="*/ 144895 w 2426306"/>
              <a:gd name="connsiteY8" fmla="*/ 0 h 1811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6306" h="1811186">
                <a:moveTo>
                  <a:pt x="144895" y="0"/>
                </a:moveTo>
                <a:lnTo>
                  <a:pt x="2281411" y="0"/>
                </a:lnTo>
                <a:cubicBezTo>
                  <a:pt x="2361434" y="0"/>
                  <a:pt x="2426306" y="64872"/>
                  <a:pt x="2426306" y="144895"/>
                </a:cubicBezTo>
                <a:lnTo>
                  <a:pt x="2426306" y="1811186"/>
                </a:lnTo>
                <a:lnTo>
                  <a:pt x="2426306" y="1811186"/>
                </a:lnTo>
                <a:lnTo>
                  <a:pt x="0" y="1811186"/>
                </a:lnTo>
                <a:lnTo>
                  <a:pt x="0" y="1811186"/>
                </a:lnTo>
                <a:lnTo>
                  <a:pt x="0" y="144895"/>
                </a:lnTo>
                <a:cubicBezTo>
                  <a:pt x="0" y="64872"/>
                  <a:pt x="64872" y="0"/>
                  <a:pt x="144895" y="0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218" tIns="95778" rIns="60218" bIns="17780" numCol="1" spcCol="1270" anchor="t" anchorCtr="0">
            <a:noAutofit/>
          </a:bodyPr>
          <a:lstStyle/>
          <a:p>
            <a:pPr algn="just">
              <a:spcBef>
                <a:spcPts val="750"/>
              </a:spcBef>
              <a:spcAft>
                <a:spcPts val="600"/>
              </a:spcAft>
            </a:pPr>
            <a:r>
              <a:rPr lang="hi-IN" sz="2000" b="1" i="0" dirty="0">
                <a:solidFill>
                  <a:srgbClr val="001D35"/>
                </a:solidFill>
                <a:effectLst/>
                <a:latin typeface="Google Sans"/>
              </a:rPr>
              <a:t>सुलभता:</a:t>
            </a:r>
            <a:r>
              <a:rPr lang="mr-IN" sz="2000" b="1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वेबसाइट्समुळे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माहिती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मिळवणे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,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खरेदी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करणे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आणि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सेवा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घेणे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सोपे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होते. 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B91639D-27B0-3DF7-DB02-A1EEC0F9CD6D}"/>
              </a:ext>
            </a:extLst>
          </p:cNvPr>
          <p:cNvSpPr/>
          <p:nvPr/>
        </p:nvSpPr>
        <p:spPr>
          <a:xfrm>
            <a:off x="409359" y="5842641"/>
            <a:ext cx="2729731" cy="929176"/>
          </a:xfrm>
          <a:custGeom>
            <a:avLst/>
            <a:gdLst>
              <a:gd name="connsiteX0" fmla="*/ 0 w 2426306"/>
              <a:gd name="connsiteY0" fmla="*/ 0 h 778810"/>
              <a:gd name="connsiteX1" fmla="*/ 2426306 w 2426306"/>
              <a:gd name="connsiteY1" fmla="*/ 0 h 778810"/>
              <a:gd name="connsiteX2" fmla="*/ 2426306 w 2426306"/>
              <a:gd name="connsiteY2" fmla="*/ 778810 h 778810"/>
              <a:gd name="connsiteX3" fmla="*/ 0 w 2426306"/>
              <a:gd name="connsiteY3" fmla="*/ 778810 h 778810"/>
              <a:gd name="connsiteX4" fmla="*/ 0 w 2426306"/>
              <a:gd name="connsiteY4" fmla="*/ 0 h 778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6306" h="778810">
                <a:moveTo>
                  <a:pt x="0" y="0"/>
                </a:moveTo>
                <a:lnTo>
                  <a:pt x="2426306" y="0"/>
                </a:lnTo>
                <a:lnTo>
                  <a:pt x="2426306" y="778810"/>
                </a:lnTo>
                <a:lnTo>
                  <a:pt x="0" y="778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0" rIns="730340" bIns="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mr-IN" sz="1600" kern="1200" dirty="0"/>
              <a:t>04</a:t>
            </a:r>
            <a:endParaRPr lang="en-US" sz="1000" kern="12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A60F41F-FD77-D418-41B1-AE05540D3783}"/>
              </a:ext>
            </a:extLst>
          </p:cNvPr>
          <p:cNvSpPr/>
          <p:nvPr/>
        </p:nvSpPr>
        <p:spPr>
          <a:xfrm>
            <a:off x="2408925" y="5990233"/>
            <a:ext cx="955406" cy="1013165"/>
          </a:xfrm>
          <a:prstGeom prst="ellipse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2C76D71-126E-BE71-84E2-8676EF8CCE4F}"/>
              </a:ext>
            </a:extLst>
          </p:cNvPr>
          <p:cNvSpPr/>
          <p:nvPr/>
        </p:nvSpPr>
        <p:spPr>
          <a:xfrm>
            <a:off x="3773790" y="3681766"/>
            <a:ext cx="2729731" cy="2160875"/>
          </a:xfrm>
          <a:custGeom>
            <a:avLst/>
            <a:gdLst>
              <a:gd name="connsiteX0" fmla="*/ 144895 w 2426306"/>
              <a:gd name="connsiteY0" fmla="*/ 0 h 1811186"/>
              <a:gd name="connsiteX1" fmla="*/ 2281411 w 2426306"/>
              <a:gd name="connsiteY1" fmla="*/ 0 h 1811186"/>
              <a:gd name="connsiteX2" fmla="*/ 2426306 w 2426306"/>
              <a:gd name="connsiteY2" fmla="*/ 144895 h 1811186"/>
              <a:gd name="connsiteX3" fmla="*/ 2426306 w 2426306"/>
              <a:gd name="connsiteY3" fmla="*/ 1811186 h 1811186"/>
              <a:gd name="connsiteX4" fmla="*/ 2426306 w 2426306"/>
              <a:gd name="connsiteY4" fmla="*/ 1811186 h 1811186"/>
              <a:gd name="connsiteX5" fmla="*/ 0 w 2426306"/>
              <a:gd name="connsiteY5" fmla="*/ 1811186 h 1811186"/>
              <a:gd name="connsiteX6" fmla="*/ 0 w 2426306"/>
              <a:gd name="connsiteY6" fmla="*/ 1811186 h 1811186"/>
              <a:gd name="connsiteX7" fmla="*/ 0 w 2426306"/>
              <a:gd name="connsiteY7" fmla="*/ 144895 h 1811186"/>
              <a:gd name="connsiteX8" fmla="*/ 144895 w 2426306"/>
              <a:gd name="connsiteY8" fmla="*/ 0 h 1811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6306" h="1811186">
                <a:moveTo>
                  <a:pt x="144895" y="0"/>
                </a:moveTo>
                <a:lnTo>
                  <a:pt x="2281411" y="0"/>
                </a:lnTo>
                <a:cubicBezTo>
                  <a:pt x="2361434" y="0"/>
                  <a:pt x="2426306" y="64872"/>
                  <a:pt x="2426306" y="144895"/>
                </a:cubicBezTo>
                <a:lnTo>
                  <a:pt x="2426306" y="1811186"/>
                </a:lnTo>
                <a:lnTo>
                  <a:pt x="2426306" y="1811186"/>
                </a:lnTo>
                <a:lnTo>
                  <a:pt x="0" y="1811186"/>
                </a:lnTo>
                <a:lnTo>
                  <a:pt x="0" y="1811186"/>
                </a:lnTo>
                <a:lnTo>
                  <a:pt x="0" y="144895"/>
                </a:lnTo>
                <a:cubicBezTo>
                  <a:pt x="0" y="64872"/>
                  <a:pt x="64872" y="0"/>
                  <a:pt x="144895" y="0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218" tIns="95778" rIns="60218" bIns="17780" numCol="1" spcCol="1270" anchor="t" anchorCtr="0">
            <a:noAutofit/>
          </a:bodyPr>
          <a:lstStyle/>
          <a:p>
            <a:pPr marL="0" lvl="1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hi-IN" sz="2000" b="1" i="0" dirty="0" err="1">
                <a:solidFill>
                  <a:srgbClr val="001D35"/>
                </a:solidFill>
                <a:effectLst/>
                <a:latin typeface="Google Sans"/>
              </a:rPr>
              <a:t>जागतिक</a:t>
            </a:r>
            <a:r>
              <a:rPr lang="hi-IN" sz="2000" b="1" i="0" dirty="0">
                <a:solidFill>
                  <a:srgbClr val="001D35"/>
                </a:solidFill>
                <a:effectLst/>
                <a:latin typeface="Google Sans"/>
              </a:rPr>
              <a:t> उपलब्धता:</a:t>
            </a:r>
            <a:r>
              <a:rPr lang="mr-IN" sz="2000" b="1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वेबसाइट्समुळे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माहिती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आणि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सेवा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जागतिक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स्तरावर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उपलब्ध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होतात</a:t>
            </a:r>
            <a:endParaRPr lang="en-US" sz="2000" kern="120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1521993-6678-97AE-B4BF-69935BF425EB}"/>
              </a:ext>
            </a:extLst>
          </p:cNvPr>
          <p:cNvSpPr/>
          <p:nvPr/>
        </p:nvSpPr>
        <p:spPr>
          <a:xfrm>
            <a:off x="3773790" y="5842641"/>
            <a:ext cx="2729731" cy="929176"/>
          </a:xfrm>
          <a:custGeom>
            <a:avLst/>
            <a:gdLst>
              <a:gd name="connsiteX0" fmla="*/ 0 w 2426306"/>
              <a:gd name="connsiteY0" fmla="*/ 0 h 778810"/>
              <a:gd name="connsiteX1" fmla="*/ 2426306 w 2426306"/>
              <a:gd name="connsiteY1" fmla="*/ 0 h 778810"/>
              <a:gd name="connsiteX2" fmla="*/ 2426306 w 2426306"/>
              <a:gd name="connsiteY2" fmla="*/ 778810 h 778810"/>
              <a:gd name="connsiteX3" fmla="*/ 0 w 2426306"/>
              <a:gd name="connsiteY3" fmla="*/ 778810 h 778810"/>
              <a:gd name="connsiteX4" fmla="*/ 0 w 2426306"/>
              <a:gd name="connsiteY4" fmla="*/ 0 h 778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6306" h="778810">
                <a:moveTo>
                  <a:pt x="0" y="0"/>
                </a:moveTo>
                <a:lnTo>
                  <a:pt x="2426306" y="0"/>
                </a:lnTo>
                <a:lnTo>
                  <a:pt x="2426306" y="778810"/>
                </a:lnTo>
                <a:lnTo>
                  <a:pt x="0" y="778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0" rIns="730340" bIns="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mr-IN" sz="2400" kern="1200" dirty="0"/>
              <a:t>05</a:t>
            </a:r>
            <a:endParaRPr lang="en-US" sz="1400" kern="12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59D50D2-6C56-DD93-8BFD-0FDB05FCCB4A}"/>
              </a:ext>
            </a:extLst>
          </p:cNvPr>
          <p:cNvSpPr/>
          <p:nvPr/>
        </p:nvSpPr>
        <p:spPr>
          <a:xfrm>
            <a:off x="5773356" y="5990233"/>
            <a:ext cx="955406" cy="1013165"/>
          </a:xfrm>
          <a:prstGeom prst="ellipse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6D8807A-4122-C0AA-5E7D-00FA4F268579}"/>
              </a:ext>
            </a:extLst>
          </p:cNvPr>
          <p:cNvSpPr/>
          <p:nvPr/>
        </p:nvSpPr>
        <p:spPr>
          <a:xfrm>
            <a:off x="6808460" y="3721095"/>
            <a:ext cx="2729731" cy="2160875"/>
          </a:xfrm>
          <a:custGeom>
            <a:avLst/>
            <a:gdLst>
              <a:gd name="connsiteX0" fmla="*/ 144895 w 2426306"/>
              <a:gd name="connsiteY0" fmla="*/ 0 h 1811186"/>
              <a:gd name="connsiteX1" fmla="*/ 2281411 w 2426306"/>
              <a:gd name="connsiteY1" fmla="*/ 0 h 1811186"/>
              <a:gd name="connsiteX2" fmla="*/ 2426306 w 2426306"/>
              <a:gd name="connsiteY2" fmla="*/ 144895 h 1811186"/>
              <a:gd name="connsiteX3" fmla="*/ 2426306 w 2426306"/>
              <a:gd name="connsiteY3" fmla="*/ 1811186 h 1811186"/>
              <a:gd name="connsiteX4" fmla="*/ 2426306 w 2426306"/>
              <a:gd name="connsiteY4" fmla="*/ 1811186 h 1811186"/>
              <a:gd name="connsiteX5" fmla="*/ 0 w 2426306"/>
              <a:gd name="connsiteY5" fmla="*/ 1811186 h 1811186"/>
              <a:gd name="connsiteX6" fmla="*/ 0 w 2426306"/>
              <a:gd name="connsiteY6" fmla="*/ 1811186 h 1811186"/>
              <a:gd name="connsiteX7" fmla="*/ 0 w 2426306"/>
              <a:gd name="connsiteY7" fmla="*/ 144895 h 1811186"/>
              <a:gd name="connsiteX8" fmla="*/ 144895 w 2426306"/>
              <a:gd name="connsiteY8" fmla="*/ 0 h 1811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6306" h="1811186">
                <a:moveTo>
                  <a:pt x="144895" y="0"/>
                </a:moveTo>
                <a:lnTo>
                  <a:pt x="2281411" y="0"/>
                </a:lnTo>
                <a:cubicBezTo>
                  <a:pt x="2361434" y="0"/>
                  <a:pt x="2426306" y="64872"/>
                  <a:pt x="2426306" y="144895"/>
                </a:cubicBezTo>
                <a:lnTo>
                  <a:pt x="2426306" y="1811186"/>
                </a:lnTo>
                <a:lnTo>
                  <a:pt x="2426306" y="1811186"/>
                </a:lnTo>
                <a:lnTo>
                  <a:pt x="0" y="1811186"/>
                </a:lnTo>
                <a:lnTo>
                  <a:pt x="0" y="1811186"/>
                </a:lnTo>
                <a:lnTo>
                  <a:pt x="0" y="144895"/>
                </a:lnTo>
                <a:cubicBezTo>
                  <a:pt x="0" y="64872"/>
                  <a:pt x="64872" y="0"/>
                  <a:pt x="144895" y="0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218" tIns="95778" rIns="60218" bIns="17780" numCol="1" spcCol="1270" anchor="t" anchorCtr="0">
            <a:noAutofit/>
          </a:bodyPr>
          <a:lstStyle/>
          <a:p>
            <a:pPr algn="just">
              <a:spcBef>
                <a:spcPts val="750"/>
              </a:spcBef>
              <a:spcAft>
                <a:spcPts val="1500"/>
              </a:spcAft>
            </a:pPr>
            <a:r>
              <a:rPr lang="hi-IN" sz="2000" b="1" i="0" dirty="0">
                <a:solidFill>
                  <a:srgbClr val="001D35"/>
                </a:solidFill>
                <a:effectLst/>
                <a:latin typeface="Google Sans"/>
              </a:rPr>
              <a:t>इतर फायदे:</a:t>
            </a:r>
            <a:r>
              <a:rPr lang="mr-IN" sz="2000" b="1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वेबसाइट्स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आपल्याला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माहिती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साठवून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ठेवण्यासाठी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, ऑनलाइन शिक्षण, मनोरंजन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आणि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सामाजिक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कामांसाठी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मदत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hi-IN" sz="2000" b="0" i="0" dirty="0" err="1">
                <a:solidFill>
                  <a:srgbClr val="001D35"/>
                </a:solidFill>
                <a:effectLst/>
                <a:latin typeface="Google Sans"/>
              </a:rPr>
              <a:t>करतात</a:t>
            </a:r>
            <a:r>
              <a:rPr lang="hi-IN" sz="2000" b="0" i="0" dirty="0">
                <a:solidFill>
                  <a:srgbClr val="001D35"/>
                </a:solidFill>
                <a:effectLst/>
                <a:latin typeface="Google Sans"/>
              </a:rPr>
              <a:t>. 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ABB2DB1-21B4-F4E5-E080-B7B3A655535E}"/>
              </a:ext>
            </a:extLst>
          </p:cNvPr>
          <p:cNvSpPr/>
          <p:nvPr/>
        </p:nvSpPr>
        <p:spPr>
          <a:xfrm>
            <a:off x="6808460" y="5881970"/>
            <a:ext cx="2729731" cy="929176"/>
          </a:xfrm>
          <a:custGeom>
            <a:avLst/>
            <a:gdLst>
              <a:gd name="connsiteX0" fmla="*/ 0 w 2426306"/>
              <a:gd name="connsiteY0" fmla="*/ 0 h 778810"/>
              <a:gd name="connsiteX1" fmla="*/ 2426306 w 2426306"/>
              <a:gd name="connsiteY1" fmla="*/ 0 h 778810"/>
              <a:gd name="connsiteX2" fmla="*/ 2426306 w 2426306"/>
              <a:gd name="connsiteY2" fmla="*/ 778810 h 778810"/>
              <a:gd name="connsiteX3" fmla="*/ 0 w 2426306"/>
              <a:gd name="connsiteY3" fmla="*/ 778810 h 778810"/>
              <a:gd name="connsiteX4" fmla="*/ 0 w 2426306"/>
              <a:gd name="connsiteY4" fmla="*/ 0 h 778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6306" h="778810">
                <a:moveTo>
                  <a:pt x="0" y="0"/>
                </a:moveTo>
                <a:lnTo>
                  <a:pt x="2426306" y="0"/>
                </a:lnTo>
                <a:lnTo>
                  <a:pt x="2426306" y="778810"/>
                </a:lnTo>
                <a:lnTo>
                  <a:pt x="0" y="778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100" tIns="0" rIns="730340" bIns="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mr-IN" sz="2400" kern="1200" dirty="0"/>
              <a:t>06</a:t>
            </a:r>
            <a:endParaRPr lang="en-US" sz="1000" kern="120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25F2829-9992-40F1-C145-5A01E17FB034}"/>
              </a:ext>
            </a:extLst>
          </p:cNvPr>
          <p:cNvSpPr/>
          <p:nvPr/>
        </p:nvSpPr>
        <p:spPr>
          <a:xfrm>
            <a:off x="8808026" y="6029562"/>
            <a:ext cx="955406" cy="1013165"/>
          </a:xfrm>
          <a:prstGeom prst="ellipse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8E7B18-7E0A-51B7-2419-50E3C34BE852}"/>
              </a:ext>
            </a:extLst>
          </p:cNvPr>
          <p:cNvSpPr txBox="1"/>
          <p:nvPr/>
        </p:nvSpPr>
        <p:spPr>
          <a:xfrm>
            <a:off x="9538191" y="2943102"/>
            <a:ext cx="2613579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dirty="0"/>
              <a:t>W</a:t>
            </a:r>
            <a:r>
              <a:rPr lang="mr-IN" dirty="0" err="1"/>
              <a:t>ebsite</a:t>
            </a:r>
            <a:r>
              <a:rPr lang="mr-IN" dirty="0"/>
              <a:t> </a:t>
            </a:r>
            <a:r>
              <a:rPr lang="mr-IN" dirty="0" err="1"/>
              <a:t>चे</a:t>
            </a:r>
            <a:r>
              <a:rPr lang="mr-IN" dirty="0"/>
              <a:t> महत्व </a:t>
            </a:r>
            <a:r>
              <a:rPr lang="en-US" dirty="0"/>
              <a:t>W</a:t>
            </a:r>
            <a:r>
              <a:rPr lang="mr-IN" dirty="0" err="1"/>
              <a:t>ebsite</a:t>
            </a:r>
            <a:r>
              <a:rPr lang="mr-IN" dirty="0"/>
              <a:t> हे </a:t>
            </a:r>
            <a:r>
              <a:rPr lang="mr-IN" dirty="0" err="1"/>
              <a:t>माहिती,तंत्रज्ञान</a:t>
            </a:r>
            <a:r>
              <a:rPr lang="mr-IN" dirty="0"/>
              <a:t>, आणि ज्ञानाचे प्रभावी, </a:t>
            </a:r>
            <a:r>
              <a:rPr lang="mr-IN" dirty="0" err="1"/>
              <a:t>शक्तीशाली</a:t>
            </a:r>
            <a:r>
              <a:rPr lang="mr-IN" dirty="0"/>
              <a:t> माध्यम </a:t>
            </a:r>
          </a:p>
        </p:txBody>
      </p:sp>
    </p:spTree>
    <p:extLst>
      <p:ext uri="{BB962C8B-B14F-4D97-AF65-F5344CB8AC3E}">
        <p14:creationId xmlns:p14="http://schemas.microsoft.com/office/powerpoint/2010/main" val="793653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33D9A-1366-8667-9A5C-8CD12E649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45329F-0266-B7DE-D891-EE479617D1DB}"/>
              </a:ext>
            </a:extLst>
          </p:cNvPr>
          <p:cNvSpPr txBox="1"/>
          <p:nvPr/>
        </p:nvSpPr>
        <p:spPr>
          <a:xfrm>
            <a:off x="191726" y="2364600"/>
            <a:ext cx="11779045" cy="3348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u="sng" kern="100" dirty="0">
                <a:solidFill>
                  <a:srgbClr val="0563C1"/>
                </a:solidFill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  <a:hlinkClick r:id="rId2"/>
              </a:rPr>
              <a:t>www.blogger.com</a:t>
            </a:r>
            <a:r>
              <a:rPr lang="hi-IN" sz="2400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हा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ब्लॉगिंग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करण्याचा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व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याचा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उपयोग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करून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आपल्या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कार्यालयाची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विनामुल्य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r>
              <a:rPr lang="en-US" sz="2400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website</a:t>
            </a:r>
            <a:r>
              <a:rPr lang="mr-IN" sz="2400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,</a:t>
            </a:r>
            <a:r>
              <a:rPr lang="en-US" sz="2400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blog</a:t>
            </a:r>
            <a:r>
              <a:rPr lang="hi-IN" sz="2400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बनविण्या</a:t>
            </a:r>
            <a:r>
              <a:rPr lang="mr-IN" sz="2400" kern="100" dirty="0" err="1"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चा</a:t>
            </a:r>
            <a:r>
              <a:rPr lang="mr-IN" sz="2400" kern="100" dirty="0"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एक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सो</a:t>
            </a:r>
            <a:r>
              <a:rPr lang="mr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पा</a:t>
            </a:r>
            <a:r>
              <a:rPr lang="mr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पर्याय, 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मार्ग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आहे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,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marR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Blogger</a:t>
            </a:r>
            <a:r>
              <a:rPr lang="mr-IN" sz="2400" b="1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  <a:r>
              <a:rPr lang="mr-IN" sz="2400" b="1" kern="100" dirty="0" err="1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com</a:t>
            </a:r>
            <a:r>
              <a:rPr lang="mr-IN" sz="2400" b="1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kern="100" dirty="0" err="1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च्या</a:t>
            </a:r>
            <a:r>
              <a:rPr lang="hi-IN" sz="2400" b="1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kern="100" dirty="0" err="1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सहाय्याने</a:t>
            </a:r>
            <a:r>
              <a:rPr lang="hi-IN" sz="2400" b="1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तुम्ही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तुमच्या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कम्प्युटरवर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ऑनलाइन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ब्लॉग, </a:t>
            </a:r>
            <a:r>
              <a:rPr lang="en-US" sz="2400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website</a:t>
            </a:r>
            <a:r>
              <a:rPr lang="mr-IN" sz="2400" kern="100" dirty="0"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तयार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करू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शकता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आणि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ते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प्रकाशित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करू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शकतात</a:t>
            </a:r>
            <a:r>
              <a:rPr lang="en-US" sz="2400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400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तुमचे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फक्त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गुगल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वर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खाते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असणे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आवश्यक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आहे</a:t>
            </a:r>
            <a:r>
              <a:rPr lang="mr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,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म्हणजेच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आपला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Gmail</a:t>
            </a:r>
            <a:r>
              <a:rPr lang="hi-IN" sz="2400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अकाउंट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असणे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आवश्यक</a:t>
            </a:r>
            <a:r>
              <a:rPr lang="hi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आहे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  <a:r>
              <a:rPr lang="mr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या द्वारे आपणास </a:t>
            </a:r>
            <a:r>
              <a:rPr lang="mr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blogging</a:t>
            </a:r>
            <a:r>
              <a:rPr lang="mr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ची</a:t>
            </a:r>
            <a:r>
              <a:rPr lang="mr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सुविधा उपलब्ध करून देण्यात आली आहे.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R="0">
              <a:lnSpc>
                <a:spcPct val="115000"/>
              </a:lnSpc>
              <a:spcAft>
                <a:spcPts val="800"/>
              </a:spcAft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BEBF57-020E-2990-B582-A20B6227E07A}"/>
              </a:ext>
            </a:extLst>
          </p:cNvPr>
          <p:cNvSpPr txBox="1"/>
          <p:nvPr/>
        </p:nvSpPr>
        <p:spPr>
          <a:xfrm>
            <a:off x="0" y="771774"/>
            <a:ext cx="11985521" cy="1546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Blogger</a:t>
            </a:r>
            <a:r>
              <a:rPr lang="hi-IN" sz="2800" b="1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b="1" kern="100" dirty="0" err="1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च्या</a:t>
            </a:r>
            <a:r>
              <a:rPr lang="hi-IN" sz="2800" b="1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b="1" kern="100" dirty="0" err="1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सहाय्याने</a:t>
            </a:r>
            <a:r>
              <a:rPr lang="hi-IN" sz="2800" b="1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b="1" kern="100" dirty="0" err="1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आपल्या</a:t>
            </a:r>
            <a:r>
              <a:rPr lang="mr-IN" sz="2800" b="1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ला आपल्या</a:t>
            </a:r>
            <a:r>
              <a:rPr lang="en-US" sz="2800" b="1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कार्यालया</a:t>
            </a:r>
            <a:r>
              <a:rPr lang="mr-IN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ची</a:t>
            </a:r>
            <a:r>
              <a:rPr lang="mr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r>
              <a:rPr lang="mr-IN" sz="2800" b="1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विनामूल्य</a:t>
            </a:r>
            <a:r>
              <a:rPr lang="hi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r>
              <a:rPr lang="hi-IN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ऑनलाईन</a:t>
            </a:r>
            <a:r>
              <a:rPr lang="hi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वेबसाईट</a:t>
            </a:r>
            <a:r>
              <a:rPr lang="hi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तयार</a:t>
            </a:r>
            <a:r>
              <a:rPr lang="mr-IN" sz="2800" b="1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 कर</a:t>
            </a:r>
            <a:r>
              <a:rPr lang="mr-IN" sz="2800" b="1" kern="100" dirty="0"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णे </a:t>
            </a:r>
            <a:r>
              <a:rPr lang="mr-IN" sz="2800" b="1" kern="100" dirty="0">
                <a:effectLst/>
                <a:latin typeface="Nirmala UI" panose="020B0502040204020203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किंवा आपल्या </a:t>
            </a:r>
            <a:r>
              <a:rPr lang="hi-IN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कार्यालयाचा</a:t>
            </a:r>
            <a:r>
              <a:rPr lang="hi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ब्लॉ</a:t>
            </a:r>
            <a:r>
              <a:rPr lang="hi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</a:t>
            </a:r>
            <a:r>
              <a:rPr lang="hi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तयार</a:t>
            </a:r>
            <a:r>
              <a:rPr lang="hi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कर</a:t>
            </a:r>
            <a:r>
              <a:rPr lang="mr-IN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णे</a:t>
            </a:r>
            <a:r>
              <a:rPr lang="mr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r>
              <a:rPr lang="hi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r>
              <a:rPr lang="mr-IN" sz="2800" b="1" kern="100" dirty="0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या बाबत </a:t>
            </a:r>
            <a:r>
              <a:rPr lang="mr-IN" sz="2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ची</a:t>
            </a:r>
            <a:r>
              <a:rPr lang="mr-IN" sz="2800" b="1" kern="100" dirty="0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सविस्तर माहिती देणार आहोत.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F17C88-552A-6D51-6A37-503F2CEBBAA3}"/>
              </a:ext>
            </a:extLst>
          </p:cNvPr>
          <p:cNvSpPr txBox="1"/>
          <p:nvPr/>
        </p:nvSpPr>
        <p:spPr>
          <a:xfrm>
            <a:off x="4704734" y="154151"/>
            <a:ext cx="1578079" cy="57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>
              <a:lnSpc>
                <a:spcPct val="115000"/>
              </a:lnSpc>
              <a:spcAft>
                <a:spcPts val="800"/>
              </a:spcAft>
            </a:pPr>
            <a:r>
              <a:rPr lang="mr-IN" sz="2800" b="1" kern="1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भाग १ </a:t>
            </a:r>
            <a:endParaRPr lang="en-US" sz="2800" b="1" kern="1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88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16"/>
    </mc:Choice>
    <mc:Fallback xmlns="">
      <p:transition spd="slow" advTm="2471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D6014-0621-91EC-76AC-19B98E77E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5125"/>
            <a:ext cx="118872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mr-IN" b="1" kern="100" dirty="0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खालील </a:t>
            </a:r>
            <a:r>
              <a:rPr lang="hi-IN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पद्धतींचा</a:t>
            </a:r>
            <a:r>
              <a:rPr lang="hi-IN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वापर</a:t>
            </a:r>
            <a:r>
              <a:rPr lang="hi-IN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करून</a:t>
            </a:r>
            <a:r>
              <a:rPr lang="hi-IN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website</a:t>
            </a:r>
            <a:r>
              <a:rPr lang="mr-IN" b="1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hi-IN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ब्लॉ</a:t>
            </a:r>
            <a:r>
              <a:rPr lang="mr-IN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</a:t>
            </a:r>
            <a:r>
              <a:rPr lang="hi-IN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तयार</a:t>
            </a:r>
            <a:r>
              <a:rPr lang="hi-IN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</a:t>
            </a:r>
            <a:r>
              <a:rPr lang="mr-IN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रणे बाबत </a:t>
            </a:r>
            <a:r>
              <a:rPr lang="mr-IN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Step</a:t>
            </a:r>
            <a:r>
              <a:rPr lang="mr-IN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r>
              <a:rPr lang="mr-IN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by</a:t>
            </a:r>
            <a:r>
              <a:rPr lang="mr-IN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r>
              <a:rPr lang="mr-IN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step</a:t>
            </a:r>
            <a:r>
              <a:rPr lang="mr-IN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जाणून </a:t>
            </a:r>
            <a:r>
              <a:rPr lang="mr-IN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घेवू</a:t>
            </a:r>
            <a:r>
              <a:rPr lang="mr-IN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या </a:t>
            </a:r>
            <a:br>
              <a:rPr lang="en-US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10C3B4F-04FC-639B-0DB9-76030DC9FB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5370107"/>
              </p:ext>
            </p:extLst>
          </p:nvPr>
        </p:nvGraphicFramePr>
        <p:xfrm>
          <a:off x="757084" y="1653441"/>
          <a:ext cx="10245213" cy="4809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7650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D28351-184D-9D36-E5A6-F38A3E1FA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B39DBD-0EF5-1707-9319-F4FDF7E3BBBF}"/>
              </a:ext>
            </a:extLst>
          </p:cNvPr>
          <p:cNvSpPr txBox="1"/>
          <p:nvPr/>
        </p:nvSpPr>
        <p:spPr>
          <a:xfrm>
            <a:off x="1455174" y="3198167"/>
            <a:ext cx="105205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" b="1" dirty="0" err="1">
                <a:solidFill>
                  <a:srgbClr val="FFFF00"/>
                </a:solidFill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ब्लोगर</a:t>
            </a:r>
            <a:r>
              <a:rPr lang="hi-IN" sz="2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dirty="0" err="1">
                <a:solidFill>
                  <a:srgbClr val="FFFF00"/>
                </a:solidFill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संकेतस्थळावर</a:t>
            </a:r>
            <a:r>
              <a:rPr lang="hi-IN" sz="2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sz="24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Create</a:t>
            </a:r>
            <a:r>
              <a:rPr lang="mr-IN" sz="2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sz="24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your</a:t>
            </a:r>
            <a:r>
              <a:rPr lang="mr-IN" sz="2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sz="24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bolg</a:t>
            </a:r>
            <a:r>
              <a:rPr lang="mr-IN" sz="2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या</a:t>
            </a:r>
            <a:r>
              <a:rPr lang="hi-IN" sz="2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dirty="0" err="1">
                <a:solidFill>
                  <a:srgbClr val="FFFF00"/>
                </a:solidFill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बटनावरती</a:t>
            </a:r>
            <a:r>
              <a:rPr lang="hi-IN" sz="2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dirty="0" err="1">
                <a:solidFill>
                  <a:srgbClr val="FFFF00"/>
                </a:solidFill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माऊस</a:t>
            </a:r>
            <a:r>
              <a:rPr lang="hi-IN" sz="2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ने</a:t>
            </a:r>
            <a:r>
              <a:rPr lang="hi-IN" sz="2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क्लिक</a:t>
            </a:r>
            <a:r>
              <a:rPr lang="hi-IN" sz="2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करा</a:t>
            </a:r>
            <a:r>
              <a:rPr lang="hi-IN" sz="2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D7BB8F-F2D7-472C-D5B5-B2B9AAD52402}"/>
              </a:ext>
            </a:extLst>
          </p:cNvPr>
          <p:cNvSpPr txBox="1"/>
          <p:nvPr/>
        </p:nvSpPr>
        <p:spPr>
          <a:xfrm>
            <a:off x="2595716" y="3746345"/>
            <a:ext cx="6174658" cy="925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hi-IN" sz="2400" b="1" kern="100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ब्लोगर</a:t>
            </a:r>
            <a:r>
              <a:rPr lang="hi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kern="100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मध्ये</a:t>
            </a:r>
            <a:r>
              <a:rPr lang="hi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नवीन</a:t>
            </a:r>
            <a:r>
              <a:rPr lang="hi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kern="100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ब्लॉ</a:t>
            </a:r>
            <a:r>
              <a:rPr lang="mr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ग </a:t>
            </a:r>
            <a:r>
              <a:rPr lang="hi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kern="100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तयार</a:t>
            </a:r>
            <a:r>
              <a:rPr lang="hi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kern="100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करण्यासाठी</a:t>
            </a:r>
            <a:r>
              <a:rPr lang="hi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sz="2400" b="1" kern="100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Create</a:t>
            </a:r>
            <a:r>
              <a:rPr lang="mr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sz="2400" b="1" kern="100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Blog</a:t>
            </a:r>
            <a:r>
              <a:rPr lang="mr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या</a:t>
            </a:r>
            <a:r>
              <a:rPr lang="hi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kern="100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पर्यायाचा</a:t>
            </a:r>
            <a:r>
              <a:rPr lang="hi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वापर</a:t>
            </a:r>
            <a:r>
              <a:rPr lang="hi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करा</a:t>
            </a:r>
            <a:r>
              <a:rPr lang="hi-IN" sz="2400" b="1" kern="1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kern="1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471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01902-20F3-E5E4-4D3E-673E24418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0523C-C2BE-D657-B331-BD024CB4B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1E4873-4232-C0BC-35C6-56AD486DF3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3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38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C281-6706-82DE-EE3E-71900286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F57C4-273F-D02D-C204-9C9C22E6B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11ECD7-3740-73C1-3C90-EAEB8994EB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3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91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7533C-C031-72AB-CF09-9E2DA0F8C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7BE85-10AF-4C55-E73C-20BAB54AA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85613E-38D1-DF01-0836-E0B4843871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3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72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FA9F8-0122-E898-ABD1-0ED73503D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975DD-55DB-F9DA-0846-01B5E60670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8409C2-D844-5BA0-486A-6D65875C16A7}"/>
              </a:ext>
            </a:extLst>
          </p:cNvPr>
          <p:cNvSpPr txBox="1"/>
          <p:nvPr/>
        </p:nvSpPr>
        <p:spPr>
          <a:xfrm>
            <a:off x="3947651" y="566241"/>
            <a:ext cx="42966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तुमच्या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ब्लॉगचे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शीर्षक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4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निवडा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972F13-BCD3-25AD-6A43-83EB0CB697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3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3BC2F2-C86F-602F-C82A-248C55A7902A}"/>
              </a:ext>
            </a:extLst>
          </p:cNvPr>
          <p:cNvSpPr txBox="1"/>
          <p:nvPr/>
        </p:nvSpPr>
        <p:spPr>
          <a:xfrm>
            <a:off x="471949" y="2992072"/>
            <a:ext cx="34757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1800" b="1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तुमचा</a:t>
            </a:r>
            <a:r>
              <a:rPr lang="hi-IN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b="1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ब्लॉग</a:t>
            </a:r>
            <a:r>
              <a:rPr lang="hi-IN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b="1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ज्या</a:t>
            </a:r>
            <a:r>
              <a:rPr lang="hi-IN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b="1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विषयावर</a:t>
            </a:r>
            <a:r>
              <a:rPr lang="hi-IN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b="1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वरील</a:t>
            </a:r>
            <a:r>
              <a:rPr lang="hi-IN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b="1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आहे</a:t>
            </a:r>
            <a:r>
              <a:rPr lang="hi-IN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b="1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त्या</a:t>
            </a:r>
            <a:r>
              <a:rPr lang="hi-IN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b="1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विषयाला</a:t>
            </a:r>
            <a:r>
              <a:rPr lang="hi-IN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b="1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अनुरूप शीर्षक</a:t>
            </a:r>
            <a:r>
              <a:rPr lang="hi-IN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b="1" dirty="0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म्हणजेच आपण येथे आपल्या कार्यालयाचे नाव द्यावे </a:t>
            </a:r>
          </a:p>
          <a:p>
            <a:endParaRPr lang="mr-IN" dirty="0"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endParaRPr lang="mr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A2C9860E-2CDD-5260-A869-3AD4620458B2}"/>
              </a:ext>
            </a:extLst>
          </p:cNvPr>
          <p:cNvSpPr/>
          <p:nvPr/>
        </p:nvSpPr>
        <p:spPr>
          <a:xfrm>
            <a:off x="7698658" y="5043891"/>
            <a:ext cx="1858297" cy="3960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0E7C1A-16F8-BD25-8CF5-66C47D7600E5}"/>
              </a:ext>
            </a:extLst>
          </p:cNvPr>
          <p:cNvSpPr txBox="1"/>
          <p:nvPr/>
        </p:nvSpPr>
        <p:spPr>
          <a:xfrm>
            <a:off x="8254181" y="2461130"/>
            <a:ext cx="347570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r-IN" dirty="0" err="1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किवा</a:t>
            </a:r>
            <a:r>
              <a:rPr lang="mr-IN" dirty="0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ब्लॉगसाठी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एक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आकर्षक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नाव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द्या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ब्लॉगसाठी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नाव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निवडताना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mr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तो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ब्लॉ</a:t>
            </a:r>
            <a:r>
              <a:rPr lang="mr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ग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तुमच्या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ब्लॉगच्या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विषयाशी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अनुरूप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dirty="0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असावे.</a:t>
            </a:r>
          </a:p>
          <a:p>
            <a:endParaRPr lang="mr-IN" dirty="0"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r>
              <a:rPr lang="mr-IN" dirty="0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तसेच आपल्याला </a:t>
            </a:r>
            <a:r>
              <a:rPr lang="mr-IN" dirty="0" err="1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Title</a:t>
            </a:r>
            <a:r>
              <a:rPr lang="mr-IN" dirty="0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मराठी मध्ये हवे </a:t>
            </a:r>
            <a:r>
              <a:rPr lang="mr-IN" dirty="0" err="1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असल्सास</a:t>
            </a:r>
            <a:r>
              <a:rPr lang="mr-IN" dirty="0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मराठी मध्ये नाव टाकावे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394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1D78-35D1-0015-6BFD-FFFB5ED84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A1C5F-9933-0280-0700-D999AA004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7836B1-026E-7AC1-9E87-0ADAEF1709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428"/>
          <a:stretch/>
        </p:blipFill>
        <p:spPr>
          <a:xfrm>
            <a:off x="0" y="-61452"/>
            <a:ext cx="12192000" cy="69194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2623C3-35ED-47AB-AC1C-69A1C1EF907C}"/>
              </a:ext>
            </a:extLst>
          </p:cNvPr>
          <p:cNvSpPr txBox="1"/>
          <p:nvPr/>
        </p:nvSpPr>
        <p:spPr>
          <a:xfrm>
            <a:off x="452284" y="3447474"/>
            <a:ext cx="3451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mr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टीप </a:t>
            </a:r>
            <a:r>
              <a:rPr lang="mr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url</a:t>
            </a:r>
            <a:r>
              <a:rPr lang="mr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 मध्ये </a:t>
            </a:r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क्रमांकाचा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वापर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करू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dirty="0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नये </a:t>
            </a:r>
          </a:p>
          <a:p>
            <a:pPr algn="just"/>
            <a:endParaRPr lang="mr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just"/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लहान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आणि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सहज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लक्षात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ठेवता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येईल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8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असे</a:t>
            </a:r>
            <a:r>
              <a:rPr lang="hi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असावे</a:t>
            </a:r>
            <a:endParaRPr lang="en-US" dirty="0"/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8567D5EC-61AB-E848-D743-A741EF1DEBCC}"/>
              </a:ext>
            </a:extLst>
          </p:cNvPr>
          <p:cNvSpPr/>
          <p:nvPr/>
        </p:nvSpPr>
        <p:spPr>
          <a:xfrm>
            <a:off x="7688827" y="2117265"/>
            <a:ext cx="4345858" cy="386074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r-IN" sz="1600" dirty="0">
              <a:effectLst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algn="ctr"/>
            <a:endParaRPr lang="mr-IN" sz="1600" dirty="0"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pPr algn="ctr"/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ब्लॉग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संकेतस्थळासाठी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पत्ता</a:t>
            </a:r>
            <a:r>
              <a:rPr lang="mr-IN" sz="16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येथे आपल्या कार्यालयाचे नाव टाकवे </a:t>
            </a:r>
          </a:p>
          <a:p>
            <a:pPr algn="ctr"/>
            <a:r>
              <a:rPr lang="mr-IN" sz="1600" dirty="0">
                <a:ea typeface="Calibri" panose="020F0502020204030204" pitchFamily="34" charset="0"/>
                <a:cs typeface="Nirmala UI" panose="020B0502040204020203" pitchFamily="34" charset="0"/>
              </a:rPr>
              <a:t>(</a:t>
            </a:r>
            <a:r>
              <a:rPr lang="hi-IN" sz="16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लॉगिन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यु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आर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एल</a:t>
            </a:r>
            <a:r>
              <a:rPr lang="hi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600" dirty="0" err="1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मध्ये</a:t>
            </a:r>
            <a:r>
              <a:rPr lang="mr-IN" sz="1600" dirty="0">
                <a:effectLst/>
                <a:ea typeface="Calibri" panose="020F0502020204030204" pitchFamily="34" charset="0"/>
                <a:cs typeface="Nirmala UI" panose="020B0502040204020203" pitchFamily="34" charset="0"/>
              </a:rPr>
              <a:t>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18235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C3FC-BC53-8477-F597-7309DA3D3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67D64-04A1-E6EA-42E3-166A9DF20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5EA4E7-9DDC-CF77-FEED-38AD71BD4C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3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587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7BCD1-C145-4994-AB41-DC54369E7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59933-844B-1A89-1F54-96EC0930A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4FF51F-F8A6-EEAA-F769-4284F06D34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3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646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9502B-684A-54FC-69F7-26C0311D5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300" y="256971"/>
            <a:ext cx="4343400" cy="752578"/>
          </a:xfrm>
        </p:spPr>
        <p:txBody>
          <a:bodyPr/>
          <a:lstStyle/>
          <a:p>
            <a:pPr algn="ctr"/>
            <a:r>
              <a:rPr lang="mr-IN" dirty="0"/>
              <a:t>भाग – ०२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54532-398D-89E9-CED3-3B9A2D928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889" y="832567"/>
            <a:ext cx="11393129" cy="61385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mr-IN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</a:t>
            </a:r>
            <a:r>
              <a:rPr lang="mr-IN" kern="100" dirty="0" err="1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age</a:t>
            </a:r>
            <a:r>
              <a:rPr lang="mr-IN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kern="100" dirty="0" err="1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layout</a:t>
            </a:r>
            <a:r>
              <a:rPr lang="mr-IN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कसा बदल करायचा </a:t>
            </a:r>
          </a:p>
          <a:p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</a:t>
            </a:r>
            <a:r>
              <a:rPr lang="mr-IN" kern="100" dirty="0" err="1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log</a:t>
            </a:r>
            <a:r>
              <a:rPr lang="mr-IN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साठी </a:t>
            </a:r>
            <a:r>
              <a:rPr lang="mr-IN" kern="100" dirty="0" err="1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लोगो</a:t>
            </a:r>
            <a:r>
              <a:rPr lang="mr-IN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कसा लावायचा </a:t>
            </a:r>
          </a:p>
          <a:p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P</a:t>
            </a:r>
            <a:r>
              <a:rPr lang="mr-IN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age</a:t>
            </a:r>
            <a:r>
              <a:rPr lang="mr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मध्ये मेनू बार कसा </a:t>
            </a:r>
            <a:r>
              <a:rPr lang="mr-IN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add</a:t>
            </a:r>
            <a:r>
              <a:rPr lang="mr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करावा </a:t>
            </a:r>
          </a:p>
          <a:p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P</a:t>
            </a:r>
            <a:r>
              <a:rPr lang="mr-IN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age</a:t>
            </a:r>
            <a:r>
              <a:rPr lang="mr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पोस्ट कशी तयार करावी </a:t>
            </a:r>
            <a:r>
              <a:rPr lang="hi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r>
              <a:rPr lang="mr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</a:p>
          <a:p>
            <a:r>
              <a:rPr lang="hi-IN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तयार</a:t>
            </a:r>
            <a:r>
              <a:rPr lang="hi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mr-IN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page</a:t>
            </a:r>
            <a:r>
              <a:rPr lang="mr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hi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पोस्ट</a:t>
            </a:r>
            <a:r>
              <a:rPr lang="hi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तयार</a:t>
            </a:r>
            <a:r>
              <a:rPr lang="hi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केलेल्या</a:t>
            </a:r>
            <a:r>
              <a:rPr lang="hi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पोस्टला</a:t>
            </a:r>
            <a:r>
              <a:rPr lang="hi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एखाद्या</a:t>
            </a:r>
            <a:r>
              <a:rPr lang="hi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डॉक्युमेंटची</a:t>
            </a:r>
            <a:r>
              <a:rPr lang="hi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लिंक</a:t>
            </a:r>
            <a:r>
              <a:rPr lang="hi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देणे</a:t>
            </a:r>
            <a:r>
              <a:rPr lang="hi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mr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</a:t>
            </a:r>
            <a:r>
              <a:rPr lang="mr-IN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log</a:t>
            </a:r>
            <a:r>
              <a:rPr lang="mr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वरील </a:t>
            </a:r>
            <a:r>
              <a:rPr lang="mr-IN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फोन्ट</a:t>
            </a:r>
            <a:r>
              <a:rPr lang="mr-IN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रंग, (</a:t>
            </a:r>
            <a:r>
              <a:rPr lang="mr-IN" kern="100" dirty="0" err="1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formating</a:t>
            </a:r>
            <a:r>
              <a:rPr lang="mr-IN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) कसे बदल करायचे </a:t>
            </a:r>
          </a:p>
          <a:p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</a:t>
            </a:r>
            <a:r>
              <a:rPr lang="mr-IN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log</a:t>
            </a:r>
            <a:r>
              <a:rPr lang="mr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मध्ये </a:t>
            </a:r>
            <a:r>
              <a:rPr lang="mr-IN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फोटो</a:t>
            </a:r>
            <a:r>
              <a:rPr lang="mr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कसा </a:t>
            </a:r>
            <a:r>
              <a:rPr lang="mr-IN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add</a:t>
            </a:r>
            <a:r>
              <a:rPr lang="mr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करायचा </a:t>
            </a:r>
            <a:endParaRPr lang="en-US" dirty="0"/>
          </a:p>
          <a:p>
            <a:r>
              <a:rPr lang="mr-IN" dirty="0"/>
              <a:t> </a:t>
            </a:r>
            <a:r>
              <a:rPr lang="mr-IN" dirty="0" err="1"/>
              <a:t>blog</a:t>
            </a:r>
            <a:r>
              <a:rPr lang="mr-IN" dirty="0"/>
              <a:t> मध्ये इतर आवश्यक असे </a:t>
            </a:r>
            <a:r>
              <a:rPr lang="mr-IN" dirty="0" err="1"/>
              <a:t>gadget</a:t>
            </a:r>
            <a:r>
              <a:rPr lang="mr-IN" dirty="0"/>
              <a:t> कसे </a:t>
            </a:r>
            <a:r>
              <a:rPr lang="mr-IN" dirty="0" err="1"/>
              <a:t>add</a:t>
            </a:r>
            <a:r>
              <a:rPr lang="mr-IN" dirty="0"/>
              <a:t> करावे ( भेट दिलेले, </a:t>
            </a:r>
            <a:r>
              <a:rPr lang="mr-IN" dirty="0" err="1"/>
              <a:t>clock</a:t>
            </a:r>
            <a:r>
              <a:rPr lang="mr-IN" dirty="0"/>
              <a:t> </a:t>
            </a:r>
            <a:r>
              <a:rPr lang="mr-IN" dirty="0" err="1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221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BFD00A8-38D1-4C76-23A5-4066D3EC4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5303"/>
            <a:ext cx="10515600" cy="59016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mr-IN" sz="4800" b="1" kern="100" dirty="0"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r>
              <a:rPr lang="en-US" sz="4800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</a:t>
            </a:r>
            <a:r>
              <a:rPr lang="mr-IN" sz="4800" kern="100" dirty="0" err="1">
                <a:latin typeface="Calibri" panose="020F0502020204030204" pitchFamily="34" charset="0"/>
                <a:ea typeface="Calibri" panose="020F0502020204030204" pitchFamily="34" charset="0"/>
              </a:rPr>
              <a:t>age</a:t>
            </a:r>
            <a:r>
              <a:rPr lang="mr-IN" sz="4800" kern="1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mr-IN" sz="4800" kern="100" dirty="0" err="1">
                <a:latin typeface="Calibri" panose="020F0502020204030204" pitchFamily="34" charset="0"/>
                <a:ea typeface="Calibri" panose="020F0502020204030204" pitchFamily="34" charset="0"/>
              </a:rPr>
              <a:t>layout</a:t>
            </a:r>
            <a:r>
              <a:rPr lang="mr-IN" sz="4800" kern="100" dirty="0">
                <a:latin typeface="Calibri" panose="020F0502020204030204" pitchFamily="34" charset="0"/>
                <a:ea typeface="Calibri" panose="020F0502020204030204" pitchFamily="34" charset="0"/>
              </a:rPr>
              <a:t> कसा बदल करायचा </a:t>
            </a:r>
          </a:p>
        </p:txBody>
      </p:sp>
    </p:spTree>
    <p:extLst>
      <p:ext uri="{BB962C8B-B14F-4D97-AF65-F5344CB8AC3E}">
        <p14:creationId xmlns:p14="http://schemas.microsoft.com/office/powerpoint/2010/main" val="3710412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2BEFC-D5B2-AC35-55B4-E05C76D96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553" y="1317454"/>
            <a:ext cx="2078298" cy="1325563"/>
          </a:xfrm>
        </p:spPr>
        <p:txBody>
          <a:bodyPr>
            <a:normAutofit fontScale="90000"/>
          </a:bodyPr>
          <a:lstStyle/>
          <a:p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</a:t>
            </a:r>
            <a:r>
              <a:rPr lang="mr-IN" kern="100" dirty="0" err="1">
                <a:latin typeface="Calibri" panose="020F0502020204030204" pitchFamily="34" charset="0"/>
                <a:ea typeface="Calibri" panose="020F0502020204030204" pitchFamily="34" charset="0"/>
              </a:rPr>
              <a:t>age</a:t>
            </a:r>
            <a:r>
              <a:rPr lang="mr-IN" kern="1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mr-IN" kern="100" dirty="0" err="1">
                <a:latin typeface="Calibri" panose="020F0502020204030204" pitchFamily="34" charset="0"/>
                <a:ea typeface="Calibri" panose="020F0502020204030204" pitchFamily="34" charset="0"/>
              </a:rPr>
              <a:t>layout</a:t>
            </a:r>
            <a:r>
              <a:rPr lang="mr-IN" kern="100" dirty="0">
                <a:latin typeface="Calibri" panose="020F0502020204030204" pitchFamily="34" charset="0"/>
                <a:ea typeface="Calibri" panose="020F0502020204030204" pitchFamily="34" charset="0"/>
              </a:rPr>
              <a:t> कसा बदल करायचा </a:t>
            </a:r>
            <a:br>
              <a:rPr lang="mr-IN" kern="1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5EE0F-50EB-D0EE-33D9-4207760F2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18" y="4095135"/>
            <a:ext cx="2772969" cy="976569"/>
          </a:xfrm>
        </p:spPr>
        <p:txBody>
          <a:bodyPr/>
          <a:lstStyle/>
          <a:p>
            <a:r>
              <a:rPr lang="en-US" dirty="0"/>
              <a:t>Click on theme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7C3F15-32EB-8BC5-3CEE-A9088E579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706" y="0"/>
            <a:ext cx="9159294" cy="5152103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C2251D8E-1854-5F01-91CC-BD87156AFF3C}"/>
              </a:ext>
            </a:extLst>
          </p:cNvPr>
          <p:cNvSpPr/>
          <p:nvPr/>
        </p:nvSpPr>
        <p:spPr>
          <a:xfrm rot="20601074">
            <a:off x="1120879" y="3137596"/>
            <a:ext cx="1936954" cy="77674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68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64ED1-019A-B9EC-BBBE-DEE717409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74" y="3382773"/>
            <a:ext cx="2369574" cy="1325563"/>
          </a:xfrm>
        </p:spPr>
        <p:txBody>
          <a:bodyPr>
            <a:normAutofit/>
          </a:bodyPr>
          <a:lstStyle/>
          <a:p>
            <a:r>
              <a:rPr lang="en-US" dirty="0"/>
              <a:t>Click on </a:t>
            </a:r>
            <a:r>
              <a:rPr lang="en-US" dirty="0" err="1"/>
              <a:t>Custmize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1182BE-58CD-DD29-015F-22A42D8B1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231" y="365124"/>
            <a:ext cx="9331723" cy="6202823"/>
          </a:xfr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A79F21A1-A276-454D-9A27-95C8A51C7270}"/>
              </a:ext>
            </a:extLst>
          </p:cNvPr>
          <p:cNvSpPr/>
          <p:nvPr/>
        </p:nvSpPr>
        <p:spPr>
          <a:xfrm rot="20358559">
            <a:off x="3175819" y="3270193"/>
            <a:ext cx="3441290" cy="85786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30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4E9F5-BD7D-6CD1-ABFD-D48057527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723" y="4894454"/>
            <a:ext cx="5043949" cy="1325563"/>
          </a:xfrm>
        </p:spPr>
        <p:txBody>
          <a:bodyPr>
            <a:normAutofit/>
          </a:bodyPr>
          <a:lstStyle/>
          <a:p>
            <a:r>
              <a:rPr lang="en-US" dirty="0"/>
              <a:t>Click on Layout for select layout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826522-F3C9-5AC1-93F6-21EE0A3EB2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698" y="0"/>
            <a:ext cx="7735712" cy="4351338"/>
          </a:xfr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0DDB2B91-168D-5905-17FC-4A988EBF4535}"/>
              </a:ext>
            </a:extLst>
          </p:cNvPr>
          <p:cNvSpPr/>
          <p:nvPr/>
        </p:nvSpPr>
        <p:spPr>
          <a:xfrm rot="19742176">
            <a:off x="-131792" y="2739013"/>
            <a:ext cx="3675235" cy="12031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7344632-37E7-C6A2-3D6A-67BD8295DBB9}"/>
              </a:ext>
            </a:extLst>
          </p:cNvPr>
          <p:cNvSpPr/>
          <p:nvPr/>
        </p:nvSpPr>
        <p:spPr>
          <a:xfrm rot="19742176">
            <a:off x="7037412" y="4632688"/>
            <a:ext cx="3675235" cy="7025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After selection save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0D058C5D-CE02-9923-0F9A-79D96FC209A2}"/>
              </a:ext>
            </a:extLst>
          </p:cNvPr>
          <p:cNvSpPr/>
          <p:nvPr/>
        </p:nvSpPr>
        <p:spPr>
          <a:xfrm rot="19742176">
            <a:off x="-106753" y="1533370"/>
            <a:ext cx="3675235" cy="7025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After save- back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6211B2E-0178-E24A-3D69-1D7ABB2CE233}"/>
              </a:ext>
            </a:extLst>
          </p:cNvPr>
          <p:cNvSpPr txBox="1">
            <a:spLocks/>
          </p:cNvSpPr>
          <p:nvPr/>
        </p:nvSpPr>
        <p:spPr>
          <a:xfrm>
            <a:off x="9193065" y="5325959"/>
            <a:ext cx="2876880" cy="132556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/>
              <a:t>Step 1: Selection of layout</a:t>
            </a:r>
          </a:p>
          <a:p>
            <a:r>
              <a:rPr lang="en-US" sz="2000" b="1" dirty="0"/>
              <a:t>Step 2: Save</a:t>
            </a:r>
          </a:p>
          <a:p>
            <a:r>
              <a:rPr lang="en-US" sz="2000" b="1" dirty="0"/>
              <a:t>Step 3 : Back</a:t>
            </a:r>
          </a:p>
        </p:txBody>
      </p:sp>
    </p:spTree>
    <p:extLst>
      <p:ext uri="{BB962C8B-B14F-4D97-AF65-F5344CB8AC3E}">
        <p14:creationId xmlns:p14="http://schemas.microsoft.com/office/powerpoint/2010/main" val="396245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14D671-63CD-F681-D434-75A540CCEE41}"/>
              </a:ext>
            </a:extLst>
          </p:cNvPr>
          <p:cNvSpPr txBox="1"/>
          <p:nvPr/>
        </p:nvSpPr>
        <p:spPr>
          <a:xfrm>
            <a:off x="3048000" y="117218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P</a:t>
            </a:r>
            <a:r>
              <a:rPr lang="mr-IN" sz="3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age</a:t>
            </a:r>
            <a:r>
              <a:rPr lang="mr-IN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r>
              <a:rPr lang="en-US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/</a:t>
            </a:r>
            <a:r>
              <a:rPr lang="mr-IN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पोस्ट कशी तयार करावी </a:t>
            </a:r>
            <a:endParaRPr lang="en-US" sz="3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935531-248F-6374-B975-70624D757E97}"/>
              </a:ext>
            </a:extLst>
          </p:cNvPr>
          <p:cNvSpPr txBox="1"/>
          <p:nvPr/>
        </p:nvSpPr>
        <p:spPr>
          <a:xfrm>
            <a:off x="2930013" y="270601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Web site</a:t>
            </a:r>
            <a:r>
              <a:rPr lang="mr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साठी सर्वात </a:t>
            </a:r>
            <a:r>
              <a:rPr lang="mr-IN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महत्वाचे</a:t>
            </a:r>
            <a:r>
              <a:rPr lang="mr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आहे ते </a:t>
            </a:r>
            <a:r>
              <a:rPr lang="mr-IN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page</a:t>
            </a:r>
            <a:r>
              <a:rPr lang="mr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/</a:t>
            </a:r>
            <a:r>
              <a:rPr lang="mr-IN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post</a:t>
            </a:r>
            <a:r>
              <a:rPr lang="hi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  <a:endParaRPr lang="mr-IN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Nirmala UI" panose="020B0502040204020203" pitchFamily="34" charset="0"/>
            </a:endParaRPr>
          </a:p>
          <a:p>
            <a:r>
              <a:rPr lang="mr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41F921-F740-1F61-0082-BB133A89A6B5}"/>
              </a:ext>
            </a:extLst>
          </p:cNvPr>
          <p:cNvSpPr txBox="1"/>
          <p:nvPr/>
        </p:nvSpPr>
        <p:spPr>
          <a:xfrm>
            <a:off x="3048000" y="324679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r-IN" b="1" kern="100" dirty="0" err="1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Page</a:t>
            </a:r>
            <a:r>
              <a:rPr lang="mr-IN" b="1" kern="100" dirty="0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 तयार करण्यासाठी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017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4B1114-2C29-2024-D1AE-262EBBE87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137" y="232800"/>
            <a:ext cx="7735712" cy="4351338"/>
          </a:xfr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3CC05C7B-244A-4604-4C74-981A5B2E8E9E}"/>
              </a:ext>
            </a:extLst>
          </p:cNvPr>
          <p:cNvSpPr/>
          <p:nvPr/>
        </p:nvSpPr>
        <p:spPr>
          <a:xfrm rot="19742176">
            <a:off x="380974" y="2986198"/>
            <a:ext cx="3675235" cy="7025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 err="1"/>
              <a:t>Click</a:t>
            </a:r>
            <a:r>
              <a:rPr lang="mr-IN" dirty="0"/>
              <a:t> </a:t>
            </a:r>
            <a:r>
              <a:rPr lang="mr-IN" dirty="0" err="1"/>
              <a:t>on</a:t>
            </a:r>
            <a:r>
              <a:rPr lang="mr-IN" dirty="0"/>
              <a:t> </a:t>
            </a:r>
            <a:r>
              <a:rPr lang="en-US" dirty="0"/>
              <a:t>- </a:t>
            </a:r>
            <a:r>
              <a:rPr lang="mr-IN" dirty="0" err="1"/>
              <a:t>page</a:t>
            </a:r>
            <a:r>
              <a:rPr lang="en-US" dirty="0"/>
              <a:t>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2B9CC8B-1D96-2C0E-3240-A863F159D582}"/>
              </a:ext>
            </a:extLst>
          </p:cNvPr>
          <p:cNvSpPr/>
          <p:nvPr/>
        </p:nvSpPr>
        <p:spPr>
          <a:xfrm>
            <a:off x="4367955" y="5505866"/>
            <a:ext cx="3675235" cy="7025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 err="1"/>
              <a:t>Click</a:t>
            </a:r>
            <a:r>
              <a:rPr lang="mr-IN" dirty="0"/>
              <a:t> </a:t>
            </a:r>
            <a:r>
              <a:rPr lang="mr-IN" dirty="0" err="1"/>
              <a:t>on</a:t>
            </a:r>
            <a:r>
              <a:rPr lang="mr-IN" dirty="0"/>
              <a:t> </a:t>
            </a:r>
            <a:r>
              <a:rPr lang="mr-IN" dirty="0" err="1"/>
              <a:t>New</a:t>
            </a:r>
            <a:r>
              <a:rPr lang="mr-IN" dirty="0"/>
              <a:t> </a:t>
            </a:r>
            <a:r>
              <a:rPr lang="mr-IN" dirty="0" err="1"/>
              <a:t>page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9F1293-525F-A835-D339-F8939AB6E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935" y="5170460"/>
            <a:ext cx="2834886" cy="15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048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587711-7FD7-0A0B-F179-A004E8F63D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291" y="101216"/>
            <a:ext cx="9556181" cy="4490449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C598F5E-0C06-9A54-6064-3103B6719AB5}"/>
              </a:ext>
            </a:extLst>
          </p:cNvPr>
          <p:cNvSpPr/>
          <p:nvPr/>
        </p:nvSpPr>
        <p:spPr>
          <a:xfrm>
            <a:off x="513710" y="4896464"/>
            <a:ext cx="11589800" cy="110323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</a:t>
            </a:r>
            <a:r>
              <a:rPr lang="mr-IN" dirty="0" err="1"/>
              <a:t>age</a:t>
            </a:r>
            <a:r>
              <a:rPr lang="mr-IN" dirty="0"/>
              <a:t> </a:t>
            </a:r>
            <a:r>
              <a:rPr lang="mr-IN" dirty="0" err="1"/>
              <a:t>Option</a:t>
            </a:r>
            <a:r>
              <a:rPr lang="mr-IN" dirty="0"/>
              <a:t> </a:t>
            </a:r>
            <a:r>
              <a:rPr lang="mr-IN" dirty="0" err="1"/>
              <a:t>open</a:t>
            </a:r>
            <a:r>
              <a:rPr lang="mr-IN" dirty="0"/>
              <a:t> झाल्यावर वरील प्रमाणे </a:t>
            </a:r>
            <a:r>
              <a:rPr lang="mr-IN" dirty="0" err="1"/>
              <a:t>typing</a:t>
            </a:r>
            <a:r>
              <a:rPr lang="mr-IN" dirty="0"/>
              <a:t> साठी </a:t>
            </a:r>
            <a:r>
              <a:rPr lang="mr-IN" dirty="0" err="1"/>
              <a:t>page</a:t>
            </a:r>
            <a:r>
              <a:rPr lang="mr-IN" dirty="0"/>
              <a:t> </a:t>
            </a:r>
            <a:r>
              <a:rPr lang="mr-IN" dirty="0" err="1"/>
              <a:t>open</a:t>
            </a:r>
            <a:r>
              <a:rPr lang="mr-IN" dirty="0"/>
              <a:t> होईल </a:t>
            </a:r>
          </a:p>
          <a:p>
            <a:pPr algn="ctr"/>
            <a:r>
              <a:rPr lang="mr-IN" dirty="0"/>
              <a:t>त्यात </a:t>
            </a:r>
            <a:r>
              <a:rPr lang="mr-IN" dirty="0" err="1"/>
              <a:t>typing</a:t>
            </a:r>
            <a:r>
              <a:rPr lang="mr-IN" dirty="0"/>
              <a:t> करावी अथवा Microsoft </a:t>
            </a:r>
            <a:r>
              <a:rPr lang="mr-IN" dirty="0" err="1"/>
              <a:t>word</a:t>
            </a:r>
            <a:r>
              <a:rPr lang="mr-IN" dirty="0"/>
              <a:t> मधून </a:t>
            </a:r>
            <a:r>
              <a:rPr lang="mr-IN" dirty="0" err="1"/>
              <a:t>copy</a:t>
            </a:r>
            <a:r>
              <a:rPr lang="mr-IN" dirty="0"/>
              <a:t> करून या ठिकाणी </a:t>
            </a:r>
            <a:r>
              <a:rPr lang="mr-IN" dirty="0" err="1"/>
              <a:t>paste</a:t>
            </a:r>
            <a:r>
              <a:rPr lang="mr-IN" dirty="0"/>
              <a:t> करावे</a:t>
            </a:r>
          </a:p>
          <a:p>
            <a:pPr algn="ctr"/>
            <a:r>
              <a:rPr lang="en-US" dirty="0"/>
              <a:t>T</a:t>
            </a:r>
            <a:r>
              <a:rPr lang="mr-IN" dirty="0" err="1"/>
              <a:t>yping</a:t>
            </a:r>
            <a:r>
              <a:rPr lang="mr-IN" dirty="0"/>
              <a:t> </a:t>
            </a:r>
            <a:r>
              <a:rPr lang="mr-IN" dirty="0" err="1"/>
              <a:t>पूर्णत</a:t>
            </a:r>
            <a:r>
              <a:rPr lang="mr-IN" dirty="0"/>
              <a:t> झाल्यावर </a:t>
            </a:r>
            <a:r>
              <a:rPr lang="mr-IN" dirty="0" err="1"/>
              <a:t>Publish</a:t>
            </a:r>
            <a:r>
              <a:rPr lang="mr-IN" dirty="0"/>
              <a:t> ह्या </a:t>
            </a:r>
            <a:r>
              <a:rPr lang="mr-IN" dirty="0" err="1"/>
              <a:t>button</a:t>
            </a:r>
            <a:r>
              <a:rPr lang="mr-IN" dirty="0"/>
              <a:t> वर </a:t>
            </a:r>
            <a:r>
              <a:rPr lang="mr-IN" dirty="0" err="1"/>
              <a:t>click</a:t>
            </a:r>
            <a:r>
              <a:rPr lang="mr-IN" dirty="0"/>
              <a:t> करून हे तयार झालेले </a:t>
            </a:r>
            <a:r>
              <a:rPr lang="mr-IN" dirty="0" err="1"/>
              <a:t>page</a:t>
            </a:r>
            <a:r>
              <a:rPr lang="mr-IN" dirty="0"/>
              <a:t> </a:t>
            </a:r>
            <a:r>
              <a:rPr lang="mr-IN" dirty="0" err="1"/>
              <a:t>save</a:t>
            </a:r>
            <a:r>
              <a:rPr lang="mr-IN" dirty="0"/>
              <a:t> होते  </a:t>
            </a:r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635DC9E-E337-9AE8-1D32-FD3E05A14DC1}"/>
              </a:ext>
            </a:extLst>
          </p:cNvPr>
          <p:cNvSpPr/>
          <p:nvPr/>
        </p:nvSpPr>
        <p:spPr>
          <a:xfrm rot="18442535">
            <a:off x="-747622" y="2728320"/>
            <a:ext cx="4334275" cy="1050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mr-IN" dirty="0" err="1"/>
              <a:t>page</a:t>
            </a:r>
            <a:r>
              <a:rPr lang="mr-IN" dirty="0"/>
              <a:t> </a:t>
            </a:r>
            <a:r>
              <a:rPr lang="mr-IN" dirty="0" err="1"/>
              <a:t>चे</a:t>
            </a:r>
            <a:r>
              <a:rPr lang="mr-IN" dirty="0"/>
              <a:t> </a:t>
            </a:r>
            <a:r>
              <a:rPr lang="mr-IN" dirty="0" err="1"/>
              <a:t>Title</a:t>
            </a:r>
            <a:r>
              <a:rPr lang="mr-IN" dirty="0"/>
              <a:t> येथे टाकावे , हे कोरे सोडू नये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002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8A19-263F-F129-6032-E82A6147A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i-IN" kern="100" dirty="0" err="1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तयार</a:t>
            </a:r>
            <a:r>
              <a:rPr lang="hi-IN" kern="1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mr-IN" kern="100" dirty="0" err="1">
                <a:latin typeface="Calibri" panose="020F0502020204030204" pitchFamily="34" charset="0"/>
                <a:ea typeface="Calibri" panose="020F0502020204030204" pitchFamily="34" charset="0"/>
              </a:rPr>
              <a:t>Page</a:t>
            </a:r>
            <a:r>
              <a:rPr lang="mr-IN" kern="100" dirty="0"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kern="100" dirty="0" err="1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पोस्टला</a:t>
            </a:r>
            <a:r>
              <a:rPr lang="hi-IN" kern="1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hi-IN" kern="100" dirty="0" err="1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एखाद्या</a:t>
            </a:r>
            <a:r>
              <a:rPr lang="hi-IN" kern="1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hi-IN" kern="100" dirty="0" err="1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डॉक्युमेंटची</a:t>
            </a:r>
            <a:r>
              <a:rPr lang="hi-IN" kern="1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hi-IN" kern="100" dirty="0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लिंक</a:t>
            </a:r>
            <a:r>
              <a:rPr lang="hi-IN" kern="1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hi-IN" kern="100" dirty="0" err="1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देणे</a:t>
            </a:r>
            <a:r>
              <a:rPr lang="hi-IN" kern="1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br>
              <a:rPr lang="mr-IN" kern="1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B4A81-41A6-62DE-E429-72231DC6B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215433"/>
          </a:xfrm>
        </p:spPr>
        <p:txBody>
          <a:bodyPr>
            <a:normAutofit lnSpcReduction="10000"/>
          </a:bodyPr>
          <a:lstStyle/>
          <a:p>
            <a:r>
              <a:rPr lang="mr-IN" dirty="0"/>
              <a:t>यासाठी आधी आपले </a:t>
            </a:r>
            <a:r>
              <a:rPr lang="mr-IN" dirty="0" err="1"/>
              <a:t>google</a:t>
            </a:r>
            <a:r>
              <a:rPr lang="mr-IN" dirty="0"/>
              <a:t> </a:t>
            </a:r>
            <a:r>
              <a:rPr lang="mr-IN" dirty="0" err="1"/>
              <a:t>Drive</a:t>
            </a:r>
            <a:r>
              <a:rPr lang="mr-IN" dirty="0"/>
              <a:t> </a:t>
            </a:r>
            <a:r>
              <a:rPr lang="mr-IN" dirty="0" err="1"/>
              <a:t>open</a:t>
            </a:r>
            <a:r>
              <a:rPr lang="mr-IN" dirty="0"/>
              <a:t> करावे </a:t>
            </a:r>
          </a:p>
          <a:p>
            <a:r>
              <a:rPr lang="en-US" dirty="0"/>
              <a:t>G</a:t>
            </a:r>
            <a:r>
              <a:rPr lang="mr-IN" dirty="0" err="1"/>
              <a:t>oogle</a:t>
            </a:r>
            <a:r>
              <a:rPr lang="mr-IN" dirty="0"/>
              <a:t> </a:t>
            </a:r>
            <a:r>
              <a:rPr lang="mr-IN" dirty="0" err="1"/>
              <a:t>drive</a:t>
            </a:r>
            <a:r>
              <a:rPr lang="mr-IN" dirty="0"/>
              <a:t> मध्ये आपणास हवे असलेले </a:t>
            </a:r>
            <a:r>
              <a:rPr lang="mr-IN" dirty="0" err="1"/>
              <a:t>pdf</a:t>
            </a:r>
            <a:r>
              <a:rPr lang="mr-IN" dirty="0"/>
              <a:t> या मध्ये </a:t>
            </a:r>
            <a:r>
              <a:rPr lang="mr-IN" dirty="0" err="1"/>
              <a:t>समाविस्ट</a:t>
            </a:r>
            <a:r>
              <a:rPr lang="mr-IN" dirty="0"/>
              <a:t> करावे / </a:t>
            </a:r>
            <a:r>
              <a:rPr lang="mr-IN" dirty="0" err="1"/>
              <a:t>save</a:t>
            </a:r>
            <a:r>
              <a:rPr lang="mr-IN" dirty="0"/>
              <a:t> करावे.</a:t>
            </a:r>
          </a:p>
          <a:p>
            <a:r>
              <a:rPr lang="mr-IN" dirty="0"/>
              <a:t> </a:t>
            </a:r>
            <a:r>
              <a:rPr lang="mr-IN" dirty="0" err="1"/>
              <a:t>google</a:t>
            </a:r>
            <a:r>
              <a:rPr lang="mr-IN" dirty="0"/>
              <a:t>  </a:t>
            </a:r>
            <a:r>
              <a:rPr lang="mr-IN" dirty="0" err="1"/>
              <a:t>Drive</a:t>
            </a:r>
            <a:r>
              <a:rPr lang="mr-IN" dirty="0"/>
              <a:t> मधील </a:t>
            </a:r>
            <a:r>
              <a:rPr lang="mr-IN" dirty="0" err="1"/>
              <a:t>pdf</a:t>
            </a:r>
            <a:r>
              <a:rPr lang="mr-IN" dirty="0"/>
              <a:t> </a:t>
            </a:r>
            <a:r>
              <a:rPr lang="mr-IN" dirty="0" err="1"/>
              <a:t>open</a:t>
            </a:r>
            <a:r>
              <a:rPr lang="mr-IN" dirty="0"/>
              <a:t> करावी ( जि </a:t>
            </a:r>
            <a:r>
              <a:rPr lang="mr-IN" dirty="0" err="1"/>
              <a:t>file</a:t>
            </a:r>
            <a:r>
              <a:rPr lang="mr-IN" dirty="0"/>
              <a:t> आपल्याला एखाद्या </a:t>
            </a:r>
            <a:r>
              <a:rPr lang="mr-IN" dirty="0" err="1"/>
              <a:t>page</a:t>
            </a:r>
            <a:r>
              <a:rPr lang="mr-IN" dirty="0"/>
              <a:t> ला जोडायची आहे ती )</a:t>
            </a:r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1B85F29-533F-0B78-65E4-70D814B0B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69" y="3737022"/>
            <a:ext cx="4845941" cy="2138209"/>
          </a:xfrm>
          <a:prstGeom prst="rect">
            <a:avLst/>
          </a:prstGeom>
        </p:spPr>
      </p:pic>
      <p:sp>
        <p:nvSpPr>
          <p:cNvPr id="14" name="Arrow: Down 13">
            <a:extLst>
              <a:ext uri="{FF2B5EF4-FFF2-40B4-BE49-F238E27FC236}">
                <a16:creationId xmlns:a16="http://schemas.microsoft.com/office/drawing/2014/main" id="{90C6E697-C6E1-224C-572A-98C6D8ECCE55}"/>
              </a:ext>
            </a:extLst>
          </p:cNvPr>
          <p:cNvSpPr/>
          <p:nvPr/>
        </p:nvSpPr>
        <p:spPr>
          <a:xfrm rot="4993595">
            <a:off x="4009092" y="1343235"/>
            <a:ext cx="1541989" cy="673645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  <a:r>
              <a:rPr lang="mr-IN" sz="1200" dirty="0" err="1"/>
              <a:t>oubl</a:t>
            </a:r>
            <a:r>
              <a:rPr lang="mr-IN" sz="1200" dirty="0"/>
              <a:t> e  </a:t>
            </a:r>
            <a:r>
              <a:rPr lang="mr-IN" sz="1200" dirty="0" err="1"/>
              <a:t>click</a:t>
            </a:r>
            <a:r>
              <a:rPr lang="mr-IN" sz="1200" dirty="0"/>
              <a:t> </a:t>
            </a:r>
            <a:r>
              <a:rPr lang="mr-IN" sz="1200" dirty="0" err="1"/>
              <a:t>here</a:t>
            </a:r>
            <a:r>
              <a:rPr lang="mr-IN" sz="1200" dirty="0"/>
              <a:t> </a:t>
            </a:r>
            <a:r>
              <a:rPr lang="mr-IN" sz="1200" dirty="0" err="1"/>
              <a:t>for</a:t>
            </a:r>
            <a:r>
              <a:rPr lang="mr-IN" sz="1200" dirty="0"/>
              <a:t> </a:t>
            </a:r>
            <a:r>
              <a:rPr lang="mr-IN" sz="1200" dirty="0" err="1"/>
              <a:t>open</a:t>
            </a:r>
            <a:r>
              <a:rPr lang="mr-IN" sz="1200" dirty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175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C398C6-CAD1-C96F-D2F4-E42FCB6C4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20" y="204020"/>
            <a:ext cx="5968180" cy="357404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5E1433-512E-A50D-22E5-E8E30C83A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0463" y="291792"/>
            <a:ext cx="4227871" cy="129120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</a:t>
            </a:r>
            <a:r>
              <a:rPr lang="mr-IN" dirty="0" err="1"/>
              <a:t>df</a:t>
            </a:r>
            <a:r>
              <a:rPr lang="mr-IN" dirty="0"/>
              <a:t> </a:t>
            </a:r>
            <a:r>
              <a:rPr lang="mr-IN" dirty="0" err="1"/>
              <a:t>open</a:t>
            </a:r>
            <a:r>
              <a:rPr lang="mr-IN" dirty="0"/>
              <a:t> झाल्यावर</a:t>
            </a:r>
          </a:p>
          <a:p>
            <a:r>
              <a:rPr lang="en-US" dirty="0"/>
              <a:t>S</a:t>
            </a:r>
            <a:r>
              <a:rPr lang="mr-IN" dirty="0" err="1"/>
              <a:t>hare</a:t>
            </a:r>
            <a:r>
              <a:rPr lang="mr-IN" dirty="0"/>
              <a:t> ह्या </a:t>
            </a:r>
            <a:r>
              <a:rPr lang="mr-IN" dirty="0" err="1"/>
              <a:t>button</a:t>
            </a:r>
            <a:r>
              <a:rPr lang="en-US" dirty="0"/>
              <a:t> </a:t>
            </a:r>
            <a:r>
              <a:rPr lang="mr-IN" dirty="0"/>
              <a:t>वर </a:t>
            </a:r>
            <a:r>
              <a:rPr lang="en-US" dirty="0"/>
              <a:t>C</a:t>
            </a:r>
            <a:r>
              <a:rPr lang="mr-IN" dirty="0" err="1"/>
              <a:t>lick</a:t>
            </a:r>
            <a:r>
              <a:rPr lang="mr-IN" dirty="0"/>
              <a:t> करावे 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7F7446-5E72-BE5B-3ADC-186272B901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20" y="3859161"/>
            <a:ext cx="5968180" cy="299883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37C668D-87D5-D534-0D43-18366851D01B}"/>
              </a:ext>
            </a:extLst>
          </p:cNvPr>
          <p:cNvSpPr txBox="1">
            <a:spLocks/>
          </p:cNvSpPr>
          <p:nvPr/>
        </p:nvSpPr>
        <p:spPr>
          <a:xfrm>
            <a:off x="6420463" y="4136204"/>
            <a:ext cx="4967476" cy="272179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</a:t>
            </a:r>
            <a:r>
              <a:rPr lang="mr-IN" dirty="0" err="1"/>
              <a:t>hare</a:t>
            </a:r>
            <a:r>
              <a:rPr lang="mr-IN" dirty="0"/>
              <a:t> ह्या </a:t>
            </a:r>
            <a:r>
              <a:rPr lang="mr-IN" dirty="0" err="1"/>
              <a:t>button</a:t>
            </a:r>
            <a:r>
              <a:rPr lang="mr-IN" dirty="0"/>
              <a:t>  वर </a:t>
            </a:r>
            <a:r>
              <a:rPr lang="mr-IN" dirty="0" err="1"/>
              <a:t>click</a:t>
            </a:r>
            <a:r>
              <a:rPr lang="mr-IN" dirty="0"/>
              <a:t> केल्यावर अशी छोटी </a:t>
            </a:r>
            <a:r>
              <a:rPr lang="en-US" dirty="0"/>
              <a:t>W</a:t>
            </a:r>
            <a:r>
              <a:rPr lang="mr-IN" dirty="0" err="1"/>
              <a:t>indow</a:t>
            </a:r>
            <a:r>
              <a:rPr lang="mr-IN" dirty="0"/>
              <a:t> होईल त्यातील </a:t>
            </a:r>
          </a:p>
          <a:p>
            <a:r>
              <a:rPr lang="en-US" dirty="0"/>
              <a:t>R</a:t>
            </a:r>
            <a:r>
              <a:rPr lang="mr-IN" dirty="0" err="1"/>
              <a:t>estricted</a:t>
            </a:r>
            <a:r>
              <a:rPr lang="mr-IN" dirty="0"/>
              <a:t> च्या ऐवजी </a:t>
            </a:r>
            <a:r>
              <a:rPr lang="mr-IN" dirty="0" err="1"/>
              <a:t>anyone</a:t>
            </a:r>
            <a:r>
              <a:rPr lang="mr-IN" dirty="0"/>
              <a:t> </a:t>
            </a:r>
          </a:p>
          <a:p>
            <a:pPr marL="0" indent="0">
              <a:buNone/>
            </a:pPr>
            <a:r>
              <a:rPr lang="en-US" dirty="0"/>
              <a:t>W</a:t>
            </a:r>
            <a:r>
              <a:rPr lang="mr-IN" dirty="0" err="1"/>
              <a:t>ith</a:t>
            </a:r>
            <a:r>
              <a:rPr lang="mr-IN" dirty="0"/>
              <a:t> </a:t>
            </a:r>
            <a:r>
              <a:rPr lang="mr-IN" dirty="0" err="1"/>
              <a:t>link</a:t>
            </a:r>
            <a:r>
              <a:rPr lang="mr-IN" dirty="0"/>
              <a:t> ह्या </a:t>
            </a:r>
            <a:r>
              <a:rPr lang="mr-IN" dirty="0" err="1"/>
              <a:t>option</a:t>
            </a:r>
            <a:r>
              <a:rPr lang="mr-IN" dirty="0"/>
              <a:t> वर </a:t>
            </a:r>
            <a:r>
              <a:rPr lang="mr-IN" dirty="0" err="1"/>
              <a:t>click</a:t>
            </a:r>
            <a:r>
              <a:rPr lang="mr-IN" dirty="0"/>
              <a:t> करावे</a:t>
            </a:r>
          </a:p>
          <a:p>
            <a:r>
              <a:rPr lang="mr-IN" dirty="0"/>
              <a:t>व त्या नंतर </a:t>
            </a:r>
            <a:r>
              <a:rPr lang="mr-IN" dirty="0" err="1"/>
              <a:t>copy</a:t>
            </a:r>
            <a:r>
              <a:rPr lang="mr-IN" dirty="0"/>
              <a:t> </a:t>
            </a:r>
            <a:r>
              <a:rPr lang="mr-IN" dirty="0" err="1"/>
              <a:t>link</a:t>
            </a:r>
            <a:r>
              <a:rPr lang="mr-IN" dirty="0"/>
              <a:t> ह्या </a:t>
            </a:r>
            <a:r>
              <a:rPr lang="mr-IN" dirty="0" err="1"/>
              <a:t>option</a:t>
            </a:r>
            <a:r>
              <a:rPr lang="mr-IN" dirty="0"/>
              <a:t>  वर </a:t>
            </a:r>
            <a:r>
              <a:rPr lang="mr-IN" dirty="0" err="1"/>
              <a:t>click</a:t>
            </a:r>
            <a:r>
              <a:rPr lang="mr-IN" dirty="0"/>
              <a:t> करावे ( म्हणजे ह्या </a:t>
            </a:r>
            <a:r>
              <a:rPr lang="mr-IN" dirty="0" err="1"/>
              <a:t>pdf</a:t>
            </a:r>
            <a:r>
              <a:rPr lang="mr-IN" dirty="0"/>
              <a:t> </a:t>
            </a:r>
            <a:r>
              <a:rPr lang="mr-IN" dirty="0" err="1"/>
              <a:t>ची</a:t>
            </a:r>
            <a:r>
              <a:rPr lang="mr-IN" dirty="0"/>
              <a:t> </a:t>
            </a:r>
            <a:r>
              <a:rPr lang="mr-IN" dirty="0" err="1"/>
              <a:t>link</a:t>
            </a:r>
            <a:r>
              <a:rPr lang="mr-IN" dirty="0"/>
              <a:t> </a:t>
            </a:r>
            <a:r>
              <a:rPr lang="mr-IN" dirty="0" err="1"/>
              <a:t>copy</a:t>
            </a:r>
            <a:r>
              <a:rPr lang="mr-IN" dirty="0"/>
              <a:t> होईल )</a:t>
            </a:r>
          </a:p>
        </p:txBody>
      </p:sp>
    </p:spTree>
    <p:extLst>
      <p:ext uri="{BB962C8B-B14F-4D97-AF65-F5344CB8AC3E}">
        <p14:creationId xmlns:p14="http://schemas.microsoft.com/office/powerpoint/2010/main" val="4266105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125CE-9740-06D9-6BC6-FB2091B95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5706" y="169811"/>
            <a:ext cx="5257800" cy="577441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C</a:t>
            </a:r>
            <a:r>
              <a:rPr lang="mr-IN" sz="2800" dirty="0" err="1"/>
              <a:t>opy</a:t>
            </a:r>
            <a:r>
              <a:rPr lang="mr-IN" sz="2800" dirty="0"/>
              <a:t> केलेली </a:t>
            </a:r>
            <a:r>
              <a:rPr lang="mr-IN" sz="2800" dirty="0" err="1"/>
              <a:t>link</a:t>
            </a:r>
            <a:r>
              <a:rPr lang="mr-IN" sz="2800" dirty="0"/>
              <a:t> </a:t>
            </a:r>
            <a:r>
              <a:rPr lang="mr-IN" sz="2800" dirty="0" err="1"/>
              <a:t>page</a:t>
            </a:r>
            <a:r>
              <a:rPr lang="mr-IN" sz="2800" dirty="0"/>
              <a:t> ला जोडणे 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A833F-2952-D550-184D-2D08EA31A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2071" y="747252"/>
            <a:ext cx="8856406" cy="848749"/>
          </a:xfrm>
        </p:spPr>
        <p:txBody>
          <a:bodyPr/>
          <a:lstStyle/>
          <a:p>
            <a:r>
              <a:rPr lang="mr-IN" dirty="0"/>
              <a:t>त्यासाठी ज्या </a:t>
            </a:r>
            <a:r>
              <a:rPr lang="mr-IN" dirty="0" err="1"/>
              <a:t>page</a:t>
            </a:r>
            <a:r>
              <a:rPr lang="mr-IN" dirty="0"/>
              <a:t> ला </a:t>
            </a:r>
            <a:r>
              <a:rPr lang="mr-IN" dirty="0" err="1"/>
              <a:t>link</a:t>
            </a:r>
            <a:r>
              <a:rPr lang="mr-IN" dirty="0"/>
              <a:t> </a:t>
            </a:r>
            <a:r>
              <a:rPr lang="mr-IN" dirty="0" err="1"/>
              <a:t>करावयाचे</a:t>
            </a:r>
            <a:r>
              <a:rPr lang="mr-IN" dirty="0"/>
              <a:t> आहे ते उघडणे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56F0D2-CEAA-6FAD-CCCD-29D871769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634" y="1441296"/>
            <a:ext cx="7490320" cy="4803278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8EB699E-599F-4747-1452-3929172C17AB}"/>
              </a:ext>
            </a:extLst>
          </p:cNvPr>
          <p:cNvSpPr txBox="1">
            <a:spLocks/>
          </p:cNvSpPr>
          <p:nvPr/>
        </p:nvSpPr>
        <p:spPr>
          <a:xfrm>
            <a:off x="3335594" y="1441296"/>
            <a:ext cx="8856406" cy="848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r-IN" dirty="0"/>
              <a:t>ज्या </a:t>
            </a:r>
            <a:r>
              <a:rPr lang="mr-IN" dirty="0" err="1"/>
              <a:t>line</a:t>
            </a:r>
            <a:r>
              <a:rPr lang="mr-IN" dirty="0"/>
              <a:t> / ओळी ला </a:t>
            </a:r>
            <a:r>
              <a:rPr lang="mr-IN" dirty="0" err="1"/>
              <a:t>pdf</a:t>
            </a:r>
            <a:r>
              <a:rPr lang="mr-IN" dirty="0"/>
              <a:t> जोडायची आहे ती </a:t>
            </a:r>
            <a:r>
              <a:rPr lang="mr-IN" dirty="0" err="1"/>
              <a:t>select</a:t>
            </a:r>
            <a:r>
              <a:rPr lang="mr-IN" dirty="0"/>
              <a:t> करावी </a:t>
            </a:r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84B265E-0777-45A9-D568-6D1C99C09110}"/>
              </a:ext>
            </a:extLst>
          </p:cNvPr>
          <p:cNvSpPr/>
          <p:nvPr/>
        </p:nvSpPr>
        <p:spPr>
          <a:xfrm rot="19822126">
            <a:off x="1366686" y="4284407"/>
            <a:ext cx="7020232" cy="133964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/>
              <a:t>ह्या </a:t>
            </a:r>
            <a:r>
              <a:rPr lang="mr-IN" dirty="0" err="1"/>
              <a:t>link</a:t>
            </a:r>
            <a:r>
              <a:rPr lang="mr-IN" dirty="0"/>
              <a:t> च्या चिन्हा वर </a:t>
            </a:r>
            <a:r>
              <a:rPr lang="mr-IN" dirty="0" err="1"/>
              <a:t>क्लीक</a:t>
            </a:r>
            <a:r>
              <a:rPr lang="mr-IN" dirty="0"/>
              <a:t> करा वे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7738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C95516-40BA-4F28-FE46-CA483ECBEA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6" t="11145" r="20083" b="9091"/>
          <a:stretch>
            <a:fillRect/>
          </a:stretch>
        </p:blipFill>
        <p:spPr>
          <a:xfrm>
            <a:off x="550606" y="186813"/>
            <a:ext cx="4691409" cy="519143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8B3532-61F4-61E4-52EA-83560DF18BA3}"/>
              </a:ext>
            </a:extLst>
          </p:cNvPr>
          <p:cNvSpPr txBox="1"/>
          <p:nvPr/>
        </p:nvSpPr>
        <p:spPr>
          <a:xfrm>
            <a:off x="5417574" y="1594972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r-IN" dirty="0"/>
              <a:t>त्यानंतर अशी </a:t>
            </a:r>
            <a:r>
              <a:rPr lang="mr-IN" dirty="0" err="1"/>
              <a:t>विंडो</a:t>
            </a:r>
            <a:r>
              <a:rPr lang="mr-IN" dirty="0"/>
              <a:t> </a:t>
            </a:r>
            <a:r>
              <a:rPr lang="mr-IN" dirty="0" err="1"/>
              <a:t>open</a:t>
            </a:r>
            <a:r>
              <a:rPr lang="mr-IN" dirty="0"/>
              <a:t> होईल त्यातील </a:t>
            </a:r>
            <a:r>
              <a:rPr lang="mr-IN" dirty="0" err="1"/>
              <a:t>paste</a:t>
            </a:r>
            <a:r>
              <a:rPr lang="mr-IN" dirty="0"/>
              <a:t> </a:t>
            </a:r>
            <a:r>
              <a:rPr lang="mr-IN" dirty="0" err="1"/>
              <a:t>or</a:t>
            </a:r>
            <a:r>
              <a:rPr lang="mr-IN" dirty="0"/>
              <a:t> </a:t>
            </a:r>
            <a:r>
              <a:rPr lang="mr-IN" dirty="0" err="1"/>
              <a:t>सर्च</a:t>
            </a:r>
            <a:r>
              <a:rPr lang="mr-IN" dirty="0"/>
              <a:t> </a:t>
            </a:r>
            <a:r>
              <a:rPr lang="mr-IN" dirty="0" err="1"/>
              <a:t>for</a:t>
            </a:r>
            <a:r>
              <a:rPr lang="mr-IN" dirty="0"/>
              <a:t> </a:t>
            </a:r>
            <a:r>
              <a:rPr lang="mr-IN" dirty="0" err="1"/>
              <a:t>link</a:t>
            </a:r>
            <a:r>
              <a:rPr lang="mr-IN" dirty="0"/>
              <a:t> येथे </a:t>
            </a:r>
            <a:r>
              <a:rPr lang="mr-IN" dirty="0" err="1"/>
              <a:t>copy</a:t>
            </a:r>
            <a:r>
              <a:rPr lang="mr-IN" dirty="0"/>
              <a:t> केलेली </a:t>
            </a:r>
            <a:r>
              <a:rPr lang="mr-IN" dirty="0" err="1"/>
              <a:t>link</a:t>
            </a:r>
            <a:r>
              <a:rPr lang="mr-IN" dirty="0"/>
              <a:t> </a:t>
            </a:r>
            <a:r>
              <a:rPr lang="mr-IN" dirty="0" err="1"/>
              <a:t>paste</a:t>
            </a:r>
            <a:r>
              <a:rPr lang="mr-IN" dirty="0"/>
              <a:t> करावी </a:t>
            </a:r>
          </a:p>
          <a:p>
            <a:pPr algn="ctr"/>
            <a:endParaRPr lang="mr-IN" dirty="0"/>
          </a:p>
          <a:p>
            <a:pPr algn="ctr"/>
            <a:r>
              <a:rPr lang="mr-IN" dirty="0"/>
              <a:t>व</a:t>
            </a:r>
          </a:p>
          <a:p>
            <a:pPr algn="ctr"/>
            <a:r>
              <a:rPr lang="en-US" dirty="0"/>
              <a:t>O</a:t>
            </a:r>
            <a:r>
              <a:rPr lang="mr-IN" dirty="0" err="1"/>
              <a:t>pen</a:t>
            </a:r>
            <a:r>
              <a:rPr lang="mr-IN" dirty="0"/>
              <a:t> </a:t>
            </a:r>
            <a:r>
              <a:rPr lang="mr-IN" dirty="0" err="1"/>
              <a:t>this</a:t>
            </a:r>
            <a:r>
              <a:rPr lang="mr-IN" dirty="0"/>
              <a:t> </a:t>
            </a:r>
            <a:r>
              <a:rPr lang="mr-IN" dirty="0" err="1"/>
              <a:t>link</a:t>
            </a:r>
            <a:r>
              <a:rPr lang="mr-IN" dirty="0"/>
              <a:t> </a:t>
            </a:r>
            <a:r>
              <a:rPr lang="mr-IN" dirty="0" err="1"/>
              <a:t>in</a:t>
            </a:r>
            <a:r>
              <a:rPr lang="mr-IN" dirty="0"/>
              <a:t> </a:t>
            </a:r>
            <a:r>
              <a:rPr lang="mr-IN" dirty="0" err="1"/>
              <a:t>new</a:t>
            </a:r>
            <a:r>
              <a:rPr lang="mr-IN" dirty="0"/>
              <a:t> </a:t>
            </a:r>
            <a:r>
              <a:rPr lang="mr-IN" dirty="0" err="1"/>
              <a:t>विंडो</a:t>
            </a:r>
            <a:r>
              <a:rPr lang="mr-IN" dirty="0"/>
              <a:t> यावर </a:t>
            </a:r>
            <a:r>
              <a:rPr lang="mr-IN" dirty="0" err="1"/>
              <a:t>tick</a:t>
            </a:r>
            <a:r>
              <a:rPr lang="mr-IN" dirty="0"/>
              <a:t> करावे</a:t>
            </a:r>
          </a:p>
          <a:p>
            <a:pPr algn="ctr"/>
            <a:endParaRPr lang="mr-IN" dirty="0"/>
          </a:p>
          <a:p>
            <a:pPr algn="ctr"/>
            <a:r>
              <a:rPr lang="mr-IN" dirty="0"/>
              <a:t>ह्या पद्धतीने आपण एखादी </a:t>
            </a:r>
            <a:r>
              <a:rPr lang="mr-IN" dirty="0" err="1"/>
              <a:t>pdf</a:t>
            </a:r>
            <a:r>
              <a:rPr lang="mr-IN" dirty="0"/>
              <a:t> / </a:t>
            </a:r>
            <a:r>
              <a:rPr lang="mr-IN" dirty="0" err="1"/>
              <a:t>document</a:t>
            </a:r>
            <a:r>
              <a:rPr lang="mr-IN" dirty="0"/>
              <a:t> </a:t>
            </a:r>
            <a:r>
              <a:rPr lang="mr-IN" dirty="0" err="1"/>
              <a:t>page</a:t>
            </a:r>
            <a:r>
              <a:rPr lang="mr-IN" dirty="0"/>
              <a:t> मध्ये </a:t>
            </a:r>
            <a:r>
              <a:rPr lang="mr-IN" dirty="0" err="1"/>
              <a:t>link</a:t>
            </a:r>
            <a:r>
              <a:rPr lang="mr-IN" dirty="0"/>
              <a:t> करू शकतो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457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6C200-98DE-E3FD-9B98-EA9530111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48" y="14466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mr-IN" kern="100" dirty="0" err="1">
                <a:latin typeface="Calibri" panose="020F0502020204030204" pitchFamily="34" charset="0"/>
                <a:ea typeface="Calibri" panose="020F0502020204030204" pitchFamily="34" charset="0"/>
              </a:rPr>
              <a:t>Main</a:t>
            </a:r>
            <a:r>
              <a:rPr lang="mr-IN" kern="1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mr-IN" kern="100" dirty="0" err="1">
                <a:latin typeface="Calibri" panose="020F0502020204030204" pitchFamily="34" charset="0"/>
                <a:ea typeface="Calibri" panose="020F0502020204030204" pitchFamily="34" charset="0"/>
              </a:rPr>
              <a:t>page</a:t>
            </a:r>
            <a:r>
              <a:rPr lang="mr-IN" kern="1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hi-IN" kern="100" dirty="0" err="1"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तयार</a:t>
            </a:r>
            <a:r>
              <a:rPr lang="hi-IN" kern="1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mr-IN" kern="100" dirty="0">
                <a:latin typeface="Calibri" panose="020F0502020204030204" pitchFamily="34" charset="0"/>
                <a:ea typeface="Calibri" panose="020F0502020204030204" pitchFamily="34" charset="0"/>
              </a:rPr>
              <a:t>केलेले </a:t>
            </a:r>
            <a:r>
              <a:rPr lang="mr-IN" kern="100" dirty="0" err="1">
                <a:latin typeface="Calibri" panose="020F0502020204030204" pitchFamily="34" charset="0"/>
                <a:ea typeface="Calibri" panose="020F0502020204030204" pitchFamily="34" charset="0"/>
              </a:rPr>
              <a:t>Page</a:t>
            </a:r>
            <a:r>
              <a:rPr lang="mr-IN" kern="100" dirty="0">
                <a:latin typeface="Calibri" panose="020F0502020204030204" pitchFamily="34" charset="0"/>
                <a:ea typeface="Calibri" panose="020F0502020204030204" pitchFamily="34" charset="0"/>
              </a:rPr>
              <a:t>, कसे लिंक करायचे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427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B20E0C-0BFC-5BE1-3FC4-21980420CE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723" y="311457"/>
            <a:ext cx="7775904" cy="5814040"/>
          </a:xfr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ED3A3163-F2C6-A7CD-718D-10B5444528B2}"/>
              </a:ext>
            </a:extLst>
          </p:cNvPr>
          <p:cNvSpPr/>
          <p:nvPr/>
        </p:nvSpPr>
        <p:spPr>
          <a:xfrm rot="19742176">
            <a:off x="466631" y="4864159"/>
            <a:ext cx="3675235" cy="7025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 err="1"/>
              <a:t>Click</a:t>
            </a:r>
            <a:r>
              <a:rPr lang="mr-IN" dirty="0"/>
              <a:t> </a:t>
            </a:r>
            <a:r>
              <a:rPr lang="mr-IN" dirty="0" err="1"/>
              <a:t>on</a:t>
            </a:r>
            <a:r>
              <a:rPr lang="mr-IN" dirty="0"/>
              <a:t> </a:t>
            </a:r>
            <a:r>
              <a:rPr lang="en-US" dirty="0"/>
              <a:t>- Layout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0D117C1-C346-A76D-FF56-1942A11670B3}"/>
              </a:ext>
            </a:extLst>
          </p:cNvPr>
          <p:cNvSpPr txBox="1">
            <a:spLocks/>
          </p:cNvSpPr>
          <p:nvPr/>
        </p:nvSpPr>
        <p:spPr>
          <a:xfrm>
            <a:off x="355373" y="910372"/>
            <a:ext cx="3203904" cy="1508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Layout </a:t>
            </a:r>
            <a:r>
              <a:rPr lang="mr-IN" dirty="0"/>
              <a:t>वर </a:t>
            </a:r>
            <a:r>
              <a:rPr lang="mr-IN" dirty="0" err="1"/>
              <a:t>click</a:t>
            </a:r>
            <a:r>
              <a:rPr lang="mr-IN" dirty="0"/>
              <a:t> केल्यावर </a:t>
            </a:r>
          </a:p>
          <a:p>
            <a:r>
              <a:rPr lang="mr-IN" dirty="0"/>
              <a:t>खाली </a:t>
            </a:r>
            <a:r>
              <a:rPr lang="mr-IN" dirty="0" err="1"/>
              <a:t>स्क्रोल</a:t>
            </a:r>
            <a:r>
              <a:rPr lang="mr-IN" dirty="0"/>
              <a:t> करावे </a:t>
            </a:r>
          </a:p>
        </p:txBody>
      </p:sp>
    </p:spTree>
    <p:extLst>
      <p:ext uri="{BB962C8B-B14F-4D97-AF65-F5344CB8AC3E}">
        <p14:creationId xmlns:p14="http://schemas.microsoft.com/office/powerpoint/2010/main" val="27300257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A4856E-5E2D-E15E-1754-405ADD7ADD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447" y="124644"/>
            <a:ext cx="7735712" cy="6128672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6767DD-38FC-7CF8-FC52-11D34B9A1978}"/>
              </a:ext>
            </a:extLst>
          </p:cNvPr>
          <p:cNvSpPr txBox="1">
            <a:spLocks/>
          </p:cNvSpPr>
          <p:nvPr/>
        </p:nvSpPr>
        <p:spPr>
          <a:xfrm>
            <a:off x="355373" y="910372"/>
            <a:ext cx="3203904" cy="15083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r-IN" dirty="0"/>
              <a:t>खाली </a:t>
            </a:r>
            <a:r>
              <a:rPr lang="mr-IN" dirty="0" err="1"/>
              <a:t>स्क्रोल</a:t>
            </a:r>
            <a:r>
              <a:rPr lang="mr-IN" dirty="0"/>
              <a:t> केल्यावर </a:t>
            </a:r>
          </a:p>
          <a:p>
            <a:r>
              <a:rPr lang="mr-IN" dirty="0" err="1"/>
              <a:t>Add</a:t>
            </a:r>
            <a:r>
              <a:rPr lang="mr-IN" dirty="0"/>
              <a:t> </a:t>
            </a:r>
            <a:r>
              <a:rPr lang="mr-IN" dirty="0" err="1"/>
              <a:t>Gadget</a:t>
            </a:r>
            <a:r>
              <a:rPr lang="mr-IN" dirty="0"/>
              <a:t> यावर </a:t>
            </a:r>
          </a:p>
          <a:p>
            <a:pPr marL="0" indent="0">
              <a:buNone/>
            </a:pPr>
            <a:r>
              <a:rPr lang="en-US" dirty="0"/>
              <a:t>C</a:t>
            </a:r>
            <a:r>
              <a:rPr lang="mr-IN" dirty="0" err="1"/>
              <a:t>lick</a:t>
            </a:r>
            <a:r>
              <a:rPr lang="mr-IN" dirty="0"/>
              <a:t> करावे    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9E5961CC-C923-94FC-1080-1BCDC21A9046}"/>
              </a:ext>
            </a:extLst>
          </p:cNvPr>
          <p:cNvSpPr/>
          <p:nvPr/>
        </p:nvSpPr>
        <p:spPr>
          <a:xfrm rot="19742176">
            <a:off x="3396643" y="3900598"/>
            <a:ext cx="3675235" cy="7025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 err="1"/>
              <a:t>Click</a:t>
            </a:r>
            <a:r>
              <a:rPr lang="mr-IN" dirty="0"/>
              <a:t> </a:t>
            </a:r>
            <a:r>
              <a:rPr lang="mr-IN" dirty="0" err="1"/>
              <a:t>on</a:t>
            </a:r>
            <a:r>
              <a:rPr lang="mr-IN" dirty="0"/>
              <a:t> </a:t>
            </a:r>
            <a:r>
              <a:rPr lang="en-US" dirty="0"/>
              <a:t>- </a:t>
            </a:r>
            <a:r>
              <a:rPr lang="mr-IN" dirty="0" err="1"/>
              <a:t>Add</a:t>
            </a:r>
            <a:r>
              <a:rPr lang="mr-IN" dirty="0"/>
              <a:t> </a:t>
            </a:r>
            <a:r>
              <a:rPr lang="mr-IN" dirty="0" err="1"/>
              <a:t>Gadget</a:t>
            </a:r>
            <a:r>
              <a:rPr lang="mr-IN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004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30E06AC-C87F-0905-DCD4-F99D3A8AF0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43" y="19700"/>
            <a:ext cx="4837471" cy="4232175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D2FA64-B198-C977-2781-6D447E78E4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260" y="257825"/>
            <a:ext cx="6677197" cy="3755923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7BFE4DC6-BB7D-6610-073C-062A5CF910E7}"/>
              </a:ext>
            </a:extLst>
          </p:cNvPr>
          <p:cNvSpPr/>
          <p:nvPr/>
        </p:nvSpPr>
        <p:spPr>
          <a:xfrm rot="19742176">
            <a:off x="4330708" y="2653933"/>
            <a:ext cx="3675235" cy="7025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 err="1"/>
              <a:t>Click</a:t>
            </a:r>
            <a:r>
              <a:rPr lang="mr-IN" dirty="0"/>
              <a:t> </a:t>
            </a:r>
            <a:r>
              <a:rPr lang="mr-IN" dirty="0" err="1"/>
              <a:t>on</a:t>
            </a:r>
            <a:r>
              <a:rPr lang="mr-IN" dirty="0"/>
              <a:t> </a:t>
            </a:r>
            <a:r>
              <a:rPr lang="en-US" dirty="0"/>
              <a:t>- </a:t>
            </a:r>
            <a:r>
              <a:rPr lang="mr-IN" dirty="0" err="1"/>
              <a:t>Add</a:t>
            </a:r>
            <a:r>
              <a:rPr lang="mr-IN" dirty="0"/>
              <a:t> </a:t>
            </a:r>
            <a:r>
              <a:rPr lang="mr-IN" dirty="0" err="1"/>
              <a:t>Pages</a:t>
            </a:r>
            <a:r>
              <a:rPr lang="mr-IN" dirty="0"/>
              <a:t> 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FC5FCA9-BE2A-6F0C-97A6-B79DEC688E9F}"/>
              </a:ext>
            </a:extLst>
          </p:cNvPr>
          <p:cNvSpPr txBox="1">
            <a:spLocks/>
          </p:cNvSpPr>
          <p:nvPr/>
        </p:nvSpPr>
        <p:spPr>
          <a:xfrm>
            <a:off x="2699278" y="4671797"/>
            <a:ext cx="4118304" cy="1508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mr-IN" dirty="0" err="1"/>
              <a:t>Click</a:t>
            </a:r>
            <a:r>
              <a:rPr lang="mr-IN" dirty="0"/>
              <a:t> </a:t>
            </a:r>
            <a:r>
              <a:rPr lang="mr-IN" dirty="0" err="1"/>
              <a:t>on</a:t>
            </a:r>
            <a:r>
              <a:rPr lang="mr-IN" dirty="0"/>
              <a:t> </a:t>
            </a:r>
            <a:r>
              <a:rPr lang="en-US" dirty="0"/>
              <a:t>- </a:t>
            </a:r>
            <a:r>
              <a:rPr lang="mr-IN" dirty="0" err="1"/>
              <a:t>Add</a:t>
            </a:r>
            <a:r>
              <a:rPr lang="mr-IN" dirty="0"/>
              <a:t> </a:t>
            </a:r>
            <a:r>
              <a:rPr lang="mr-IN" dirty="0" err="1"/>
              <a:t>Pages</a:t>
            </a:r>
            <a:r>
              <a:rPr lang="mr-IN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3787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B2783D-FDB1-CB4E-2EF5-0C08D30EF6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621" y="203302"/>
            <a:ext cx="9007621" cy="5066787"/>
          </a:xfr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2BCCEB73-06E0-DD0F-CCD0-3F1EB8540D0E}"/>
              </a:ext>
            </a:extLst>
          </p:cNvPr>
          <p:cNvSpPr/>
          <p:nvPr/>
        </p:nvSpPr>
        <p:spPr>
          <a:xfrm rot="19742176">
            <a:off x="3888256" y="3814139"/>
            <a:ext cx="3675235" cy="7025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 err="1"/>
              <a:t>Click</a:t>
            </a:r>
            <a:r>
              <a:rPr lang="mr-IN" dirty="0"/>
              <a:t> </a:t>
            </a:r>
            <a:r>
              <a:rPr lang="mr-IN" dirty="0" err="1"/>
              <a:t>on</a:t>
            </a:r>
            <a:r>
              <a:rPr lang="mr-IN" dirty="0"/>
              <a:t> </a:t>
            </a:r>
            <a:r>
              <a:rPr lang="en-US" dirty="0"/>
              <a:t>- </a:t>
            </a:r>
            <a:r>
              <a:rPr lang="mr-IN" dirty="0" err="1"/>
              <a:t>Add</a:t>
            </a:r>
            <a:r>
              <a:rPr lang="mr-IN" dirty="0"/>
              <a:t> </a:t>
            </a:r>
            <a:r>
              <a:rPr lang="mr-IN" dirty="0" err="1"/>
              <a:t>new</a:t>
            </a:r>
            <a:r>
              <a:rPr lang="mr-IN" dirty="0"/>
              <a:t> </a:t>
            </a:r>
            <a:r>
              <a:rPr lang="mr-IN" dirty="0" err="1"/>
              <a:t>item</a:t>
            </a:r>
            <a:r>
              <a:rPr lang="mr-IN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4058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697D8D-6E0D-2A48-CEF0-C43111685C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110" y="0"/>
            <a:ext cx="9060062" cy="5096285"/>
          </a:xfr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78EE2AE5-8E25-BAEA-5CC5-E897BFB6E0F5}"/>
              </a:ext>
            </a:extLst>
          </p:cNvPr>
          <p:cNvSpPr/>
          <p:nvPr/>
        </p:nvSpPr>
        <p:spPr>
          <a:xfrm rot="19742176">
            <a:off x="2501907" y="2196864"/>
            <a:ext cx="3675235" cy="7025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 err="1"/>
              <a:t>Click</a:t>
            </a:r>
            <a:r>
              <a:rPr lang="mr-IN" dirty="0"/>
              <a:t> </a:t>
            </a:r>
            <a:r>
              <a:rPr lang="mr-IN" dirty="0" err="1"/>
              <a:t>on</a:t>
            </a:r>
            <a:r>
              <a:rPr lang="mr-IN" dirty="0"/>
              <a:t> </a:t>
            </a:r>
            <a:r>
              <a:rPr lang="en-US" dirty="0"/>
              <a:t>– </a:t>
            </a:r>
            <a:r>
              <a:rPr lang="mr-IN" dirty="0" err="1"/>
              <a:t>Page</a:t>
            </a:r>
            <a:r>
              <a:rPr lang="mr-IN" dirty="0"/>
              <a:t> </a:t>
            </a:r>
            <a:r>
              <a:rPr lang="mr-IN" dirty="0" err="1"/>
              <a:t>Name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F1795B-3BA4-B145-46AC-6D802E80257F}"/>
              </a:ext>
            </a:extLst>
          </p:cNvPr>
          <p:cNvSpPr txBox="1"/>
          <p:nvPr/>
        </p:nvSpPr>
        <p:spPr>
          <a:xfrm>
            <a:off x="3048000" y="5400234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r-IN" b="1" dirty="0" err="1">
                <a:solidFill>
                  <a:srgbClr val="C00000"/>
                </a:solidFill>
              </a:rPr>
              <a:t>Click</a:t>
            </a:r>
            <a:r>
              <a:rPr lang="mr-IN" b="1" dirty="0">
                <a:solidFill>
                  <a:srgbClr val="C00000"/>
                </a:solidFill>
              </a:rPr>
              <a:t> </a:t>
            </a:r>
            <a:r>
              <a:rPr lang="mr-IN" b="1" dirty="0" err="1">
                <a:solidFill>
                  <a:srgbClr val="C00000"/>
                </a:solidFill>
              </a:rPr>
              <a:t>on</a:t>
            </a:r>
            <a:r>
              <a:rPr lang="mr-IN" b="1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– </a:t>
            </a:r>
            <a:r>
              <a:rPr lang="mr-IN" b="1" dirty="0" err="1">
                <a:solidFill>
                  <a:srgbClr val="C00000"/>
                </a:solidFill>
              </a:rPr>
              <a:t>Page</a:t>
            </a:r>
            <a:r>
              <a:rPr lang="mr-IN" b="1" dirty="0">
                <a:solidFill>
                  <a:srgbClr val="C00000"/>
                </a:solidFill>
              </a:rPr>
              <a:t> </a:t>
            </a:r>
            <a:r>
              <a:rPr lang="mr-IN" b="1" dirty="0" err="1">
                <a:solidFill>
                  <a:srgbClr val="C00000"/>
                </a:solidFill>
              </a:rPr>
              <a:t>Name</a:t>
            </a:r>
            <a:endParaRPr lang="mr-IN" b="1" dirty="0">
              <a:solidFill>
                <a:srgbClr val="C00000"/>
              </a:solidFill>
            </a:endParaRPr>
          </a:p>
          <a:p>
            <a:pPr algn="ctr"/>
            <a:r>
              <a:rPr lang="mr-IN" dirty="0"/>
              <a:t>वर </a:t>
            </a:r>
            <a:r>
              <a:rPr lang="mr-IN" dirty="0" err="1"/>
              <a:t>click</a:t>
            </a:r>
            <a:r>
              <a:rPr lang="mr-IN" dirty="0"/>
              <a:t> केल्यावर यापूर्वी तयार केलेल्या </a:t>
            </a:r>
            <a:r>
              <a:rPr lang="mr-IN" dirty="0" err="1"/>
              <a:t>pages</a:t>
            </a:r>
            <a:r>
              <a:rPr lang="mr-IN" dirty="0"/>
              <a:t> </a:t>
            </a:r>
            <a:r>
              <a:rPr lang="mr-IN" dirty="0" err="1"/>
              <a:t>ची</a:t>
            </a:r>
            <a:r>
              <a:rPr lang="mr-IN" dirty="0"/>
              <a:t> </a:t>
            </a:r>
            <a:r>
              <a:rPr lang="mr-IN" dirty="0" err="1"/>
              <a:t>लीस्ट</a:t>
            </a:r>
            <a:r>
              <a:rPr lang="mr-IN" dirty="0"/>
              <a:t> आपल्याला दिसेल, त्यातील आपल्याला हवे असेल ते </a:t>
            </a:r>
            <a:r>
              <a:rPr lang="mr-IN" dirty="0" err="1"/>
              <a:t>page</a:t>
            </a:r>
            <a:r>
              <a:rPr lang="mr-IN" dirty="0"/>
              <a:t> </a:t>
            </a:r>
            <a:r>
              <a:rPr lang="mr-IN" dirty="0" err="1"/>
              <a:t>select</a:t>
            </a:r>
            <a:r>
              <a:rPr lang="mr-IN" dirty="0"/>
              <a:t> करावे व </a:t>
            </a:r>
            <a:r>
              <a:rPr lang="mr-IN" dirty="0" err="1"/>
              <a:t>save</a:t>
            </a:r>
            <a:r>
              <a:rPr lang="mr-IN" dirty="0"/>
              <a:t> </a:t>
            </a:r>
            <a:r>
              <a:rPr lang="mr-IN" dirty="0" err="1"/>
              <a:t>button</a:t>
            </a:r>
            <a:r>
              <a:rPr lang="mr-IN" dirty="0"/>
              <a:t> वर </a:t>
            </a:r>
            <a:r>
              <a:rPr lang="mr-IN" dirty="0" err="1"/>
              <a:t>click</a:t>
            </a:r>
            <a:r>
              <a:rPr lang="mr-IN" dirty="0"/>
              <a:t> करावे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421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872</Words>
  <Application>Microsoft Office PowerPoint</Application>
  <PresentationFormat>Widescreen</PresentationFormat>
  <Paragraphs>110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Google Sans</vt:lpstr>
      <vt:lpstr>Nirmala UI</vt:lpstr>
      <vt:lpstr>Office Theme</vt:lpstr>
      <vt:lpstr>PowerPoint Presentation</vt:lpstr>
      <vt:lpstr>PowerPoint Presentation</vt:lpstr>
      <vt:lpstr>PowerPoint Presentation</vt:lpstr>
      <vt:lpstr>खालील पद्धतींचा वापर करून website, ब्लॉग तयार करणे बाबत Step by step जाणून घेवू या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भाग – ०२ </vt:lpstr>
      <vt:lpstr>PowerPoint Presentation</vt:lpstr>
      <vt:lpstr>Page layout कसा बदल करायचा  </vt:lpstr>
      <vt:lpstr>Click on Custmize</vt:lpstr>
      <vt:lpstr>Click on Layout for select layout</vt:lpstr>
      <vt:lpstr>PowerPoint Presentation</vt:lpstr>
      <vt:lpstr>PowerPoint Presentation</vt:lpstr>
      <vt:lpstr>PowerPoint Presentation</vt:lpstr>
      <vt:lpstr>तयार Page, पोस्टला एखाद्या डॉक्युमेंटची लिंक देणे  </vt:lpstr>
      <vt:lpstr>PowerPoint Presentation</vt:lpstr>
      <vt:lpstr>Copy केलेली link page ला जोडणे </vt:lpstr>
      <vt:lpstr>PowerPoint Presentation</vt:lpstr>
      <vt:lpstr>Main page तयार केलेले Page, कसे लिंक करायचे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HPN</dc:creator>
  <cp:lastModifiedBy>HPN</cp:lastModifiedBy>
  <cp:revision>36</cp:revision>
  <dcterms:created xsi:type="dcterms:W3CDTF">2025-03-13T11:38:05Z</dcterms:created>
  <dcterms:modified xsi:type="dcterms:W3CDTF">2025-10-07T11:32:35Z</dcterms:modified>
</cp:coreProperties>
</file>